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60"/>
  </p:notesMasterIdLst>
  <p:sldIdLst>
    <p:sldId id="296" r:id="rId3"/>
    <p:sldId id="297" r:id="rId4"/>
    <p:sldId id="298" r:id="rId5"/>
    <p:sldId id="300" r:id="rId6"/>
    <p:sldId id="299" r:id="rId7"/>
    <p:sldId id="304" r:id="rId8"/>
    <p:sldId id="302" r:id="rId9"/>
    <p:sldId id="305" r:id="rId10"/>
    <p:sldId id="309" r:id="rId11"/>
    <p:sldId id="306" r:id="rId12"/>
    <p:sldId id="301" r:id="rId13"/>
    <p:sldId id="310" r:id="rId14"/>
    <p:sldId id="307" r:id="rId15"/>
    <p:sldId id="311" r:id="rId16"/>
    <p:sldId id="312" r:id="rId17"/>
    <p:sldId id="308" r:id="rId18"/>
    <p:sldId id="303" r:id="rId19"/>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Lst>
  <p:sldSz cx="9144000" cy="5143500" type="screen16x9"/>
  <p:notesSz cx="6858000" cy="9144000"/>
  <p:embeddedFontLst>
    <p:embeddedFont>
      <p:font typeface="新細明體" panose="02020500000000000000" pitchFamily="18" charset="-120"/>
      <p:regular r:id="rId61"/>
    </p:embeddedFont>
    <p:embeddedFont>
      <p:font typeface="Amatic SC" panose="00000500000000000000" pitchFamily="2" charset="-79"/>
      <p:regular r:id="rId62"/>
      <p:bold r:id="rId63"/>
    </p:embeddedFont>
    <p:embeddedFont>
      <p:font typeface="Bebas Neue" panose="020B0606020202050201" pitchFamily="34" charset="0"/>
      <p:regular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Didact Gothic" panose="00000500000000000000" pitchFamily="2" charset="0"/>
      <p:regular r:id="rId70"/>
    </p:embeddedFont>
    <p:embeddedFont>
      <p:font typeface="Open Sans" panose="020B0606030504020204" pitchFamily="34" charset="0"/>
      <p:regular r:id="rId71"/>
      <p:bold r:id="rId72"/>
      <p:italic r:id="rId73"/>
      <p:boldItalic r:id="rId74"/>
    </p:embeddedFont>
    <p:embeddedFont>
      <p:font typeface="Raleway" pitchFamily="2" charset="0"/>
      <p:regular r:id="rId75"/>
      <p:bold r:id="rId76"/>
      <p:italic r:id="rId77"/>
      <p:bold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E4082-0911-444E-9CB3-939D72791443}" v="3058" dt="2024-01-02T06:09:41.876"/>
  </p1510:revLst>
</p1510:revInfo>
</file>

<file path=ppt/tableStyles.xml><?xml version="1.0" encoding="utf-8"?>
<a:tblStyleLst xmlns:a="http://schemas.openxmlformats.org/drawingml/2006/main" def="{4EE5D93E-594E-44F5-A2FA-E937BCCC105A}">
  <a:tblStyle styleId="{4EE5D93E-594E-44F5-A2FA-E937BCCC10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EFE000-B6CD-405A-AE74-9FDD3198501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microsoft.com/office/2015/10/relationships/revisionInfo" Target="revisionInfo.xml"/><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85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9552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77089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0899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41098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4801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6757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5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179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cbd33eb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cbd33eb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79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cbd33eb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cbd33eb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1722c3037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1722c3037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8c8e4c139e_0_8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8c8e4c139e_0_8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88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8c8e4c139e_0_8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8c8e4c139e_0_8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8c8e4c139e_0_8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8c8e4c139e_0_8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8c8e4c139e_0_8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8c8e4c139e_0_8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8c8e4c139e_0_8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8c8e4c139e_0_8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8c8e4c139e_0_9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8c8e4c139e_0_9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28c8e4c139e_0_1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28c8e4c139e_0_1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28c8e4c139e_0_11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6" name="Google Shape;3656;g28c8e4c139e_0_11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28c8e4c139e_0_12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28c8e4c139e_0_1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28c8e4c139e_0_1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28c8e4c139e_0_1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9"/>
        <p:cNvGrpSpPr/>
        <p:nvPr/>
      </p:nvGrpSpPr>
      <p:grpSpPr>
        <a:xfrm>
          <a:off x="0" y="0"/>
          <a:ext cx="0" cy="0"/>
          <a:chOff x="0" y="0"/>
          <a:chExt cx="0" cy="0"/>
        </a:xfrm>
      </p:grpSpPr>
      <p:sp>
        <p:nvSpPr>
          <p:cNvPr id="4610" name="Google Shape;4610;g28c8e4c139e_0_12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1" name="Google Shape;4611;g28c8e4c139e_0_12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16044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5"/>
        <p:cNvGrpSpPr/>
        <p:nvPr/>
      </p:nvGrpSpPr>
      <p:grpSpPr>
        <a:xfrm>
          <a:off x="0" y="0"/>
          <a:ext cx="0" cy="0"/>
          <a:chOff x="0" y="0"/>
          <a:chExt cx="0" cy="0"/>
        </a:xfrm>
      </p:grpSpPr>
      <p:sp>
        <p:nvSpPr>
          <p:cNvPr id="5036" name="Google Shape;5036;g28c8e4c139e_0_13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7" name="Google Shape;5037;g28c8e4c139e_0_13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6"/>
        <p:cNvGrpSpPr/>
        <p:nvPr/>
      </p:nvGrpSpPr>
      <p:grpSpPr>
        <a:xfrm>
          <a:off x="0" y="0"/>
          <a:ext cx="0" cy="0"/>
          <a:chOff x="0" y="0"/>
          <a:chExt cx="0" cy="0"/>
        </a:xfrm>
      </p:grpSpPr>
      <p:sp>
        <p:nvSpPr>
          <p:cNvPr id="5397" name="Google Shape;5397;g28c8e4c139e_0_13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8" name="Google Shape;5398;g28c8e4c139e_0_13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6"/>
        <p:cNvGrpSpPr/>
        <p:nvPr/>
      </p:nvGrpSpPr>
      <p:grpSpPr>
        <a:xfrm>
          <a:off x="0" y="0"/>
          <a:ext cx="0" cy="0"/>
          <a:chOff x="0" y="0"/>
          <a:chExt cx="0" cy="0"/>
        </a:xfrm>
      </p:grpSpPr>
      <p:sp>
        <p:nvSpPr>
          <p:cNvPr id="5907" name="Google Shape;5907;g28c8e4c139e_0_14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8" name="Google Shape;5908;g28c8e4c139e_0_14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6"/>
        <p:cNvGrpSpPr/>
        <p:nvPr/>
      </p:nvGrpSpPr>
      <p:grpSpPr>
        <a:xfrm>
          <a:off x="0" y="0"/>
          <a:ext cx="0" cy="0"/>
          <a:chOff x="0" y="0"/>
          <a:chExt cx="0" cy="0"/>
        </a:xfrm>
      </p:grpSpPr>
      <p:sp>
        <p:nvSpPr>
          <p:cNvPr id="6527" name="Google Shape;6527;g28c8e4c139e_0_14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8" name="Google Shape;6528;g28c8e4c139e_0_14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28c8e4c139e_0_15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28c8e4c139e_0_15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1"/>
        <p:cNvGrpSpPr/>
        <p:nvPr/>
      </p:nvGrpSpPr>
      <p:grpSpPr>
        <a:xfrm>
          <a:off x="0" y="0"/>
          <a:ext cx="0" cy="0"/>
          <a:chOff x="0" y="0"/>
          <a:chExt cx="0" cy="0"/>
        </a:xfrm>
      </p:grpSpPr>
      <p:sp>
        <p:nvSpPr>
          <p:cNvPr id="7442" name="Google Shape;7442;g28c8e4c139e_0_15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3" name="Google Shape;7443;g28c8e4c139e_0_15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9"/>
        <p:cNvGrpSpPr/>
        <p:nvPr/>
      </p:nvGrpSpPr>
      <p:grpSpPr>
        <a:xfrm>
          <a:off x="0" y="0"/>
          <a:ext cx="0" cy="0"/>
          <a:chOff x="0" y="0"/>
          <a:chExt cx="0" cy="0"/>
        </a:xfrm>
      </p:grpSpPr>
      <p:sp>
        <p:nvSpPr>
          <p:cNvPr id="7750" name="Google Shape;7750;g28c8e4c139e_0_17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1" name="Google Shape;7751;g28c8e4c139e_0_17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2913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0366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F7FF-5661-8D87-2390-7A65496E182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1286759-6F55-E24D-AB42-626466FC0CCD}"/>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B475223E-EA1F-9684-310A-8FDA3C11931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05628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9556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067800" cy="5143500"/>
            <a:chOff x="0" y="0"/>
            <a:chExt cx="9067800" cy="5143500"/>
          </a:xfrm>
        </p:grpSpPr>
        <p:grpSp>
          <p:nvGrpSpPr>
            <p:cNvPr id="10" name="Google Shape;10;p2"/>
            <p:cNvGrpSpPr/>
            <p:nvPr/>
          </p:nvGrpSpPr>
          <p:grpSpPr>
            <a:xfrm>
              <a:off x="0" y="0"/>
              <a:ext cx="7318500" cy="5143500"/>
              <a:chOff x="0" y="0"/>
              <a:chExt cx="7318500" cy="5143500"/>
            </a:xfrm>
          </p:grpSpPr>
          <p:sp>
            <p:nvSpPr>
              <p:cNvPr id="11" name="Google Shape;11;p2"/>
              <p:cNvSpPr/>
              <p:nvPr/>
            </p:nvSpPr>
            <p:spPr>
              <a:xfrm>
                <a:off x="0" y="0"/>
                <a:ext cx="715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0" y="0"/>
                <a:ext cx="73185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 name="Google Shape;13;p2"/>
            <p:cNvGrpSpPr/>
            <p:nvPr/>
          </p:nvGrpSpPr>
          <p:grpSpPr>
            <a:xfrm>
              <a:off x="8091300" y="76200"/>
              <a:ext cx="976500" cy="976500"/>
              <a:chOff x="8091300" y="76200"/>
              <a:chExt cx="976500" cy="976500"/>
            </a:xfrm>
          </p:grpSpPr>
          <p:sp>
            <p:nvSpPr>
              <p:cNvPr id="14" name="Google Shape;14;p2"/>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5" name="Google Shape;15;p2"/>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16" name="Google Shape;16;p2"/>
          <p:cNvSpPr txBox="1">
            <a:spLocks noGrp="1"/>
          </p:cNvSpPr>
          <p:nvPr>
            <p:ph type="ctrTitle"/>
          </p:nvPr>
        </p:nvSpPr>
        <p:spPr>
          <a:xfrm>
            <a:off x="1210450" y="957475"/>
            <a:ext cx="4909500" cy="2325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500" b="0">
                <a:latin typeface="Bebas Neue"/>
                <a:ea typeface="Bebas Neue"/>
                <a:cs typeface="Bebas Neue"/>
                <a:sym typeface="Bebas Ne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1210450" y="3395550"/>
            <a:ext cx="4923300" cy="4095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2809197" y="1370488"/>
            <a:ext cx="5124300" cy="1036800"/>
          </a:xfrm>
          <a:prstGeom prst="rect">
            <a:avLst/>
          </a:prstGeom>
          <a:solidFill>
            <a:schemeClr val="dk2"/>
          </a:solidFill>
        </p:spPr>
        <p:txBody>
          <a:bodyPr spcFirstLastPara="1" wrap="square" lIns="91425" tIns="91425" rIns="91425" bIns="91425" anchor="ctr" anchorCtr="0">
            <a:noAutofit/>
          </a:bodyPr>
          <a:lstStyle>
            <a:lvl1pPr lvl="0" algn="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a:spLocks noGrp="1"/>
          </p:cNvSpPr>
          <p:nvPr>
            <p:ph type="subTitle" idx="1"/>
          </p:nvPr>
        </p:nvSpPr>
        <p:spPr>
          <a:xfrm>
            <a:off x="2809175" y="2804313"/>
            <a:ext cx="5124300" cy="96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1" name="Google Shape;81;p11"/>
          <p:cNvGrpSpPr/>
          <p:nvPr/>
        </p:nvGrpSpPr>
        <p:grpSpPr>
          <a:xfrm>
            <a:off x="0" y="0"/>
            <a:ext cx="9143875" cy="5143400"/>
            <a:chOff x="0" y="0"/>
            <a:chExt cx="9143875" cy="5143400"/>
          </a:xfrm>
        </p:grpSpPr>
        <p:sp>
          <p:nvSpPr>
            <p:cNvPr id="82" name="Google Shape;82;p11"/>
            <p:cNvSpPr/>
            <p:nvPr/>
          </p:nvSpPr>
          <p:spPr>
            <a:xfrm>
              <a:off x="0" y="0"/>
              <a:ext cx="715200" cy="3773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11"/>
            <p:cNvSpPr/>
            <p:nvPr/>
          </p:nvSpPr>
          <p:spPr>
            <a:xfrm>
              <a:off x="2009875" y="4608500"/>
              <a:ext cx="7134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84" name="Google Shape;84;p11"/>
            <p:cNvGrpSpPr/>
            <p:nvPr/>
          </p:nvGrpSpPr>
          <p:grpSpPr>
            <a:xfrm>
              <a:off x="8091300" y="76200"/>
              <a:ext cx="976500" cy="976500"/>
              <a:chOff x="8091300" y="76200"/>
              <a:chExt cx="976500" cy="976500"/>
            </a:xfrm>
          </p:grpSpPr>
          <p:sp>
            <p:nvSpPr>
              <p:cNvPr id="85" name="Google Shape;85;p11"/>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86" name="Google Shape;86;p11"/>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grpSp>
        <p:nvGrpSpPr>
          <p:cNvPr id="89" name="Google Shape;89;p13"/>
          <p:cNvGrpSpPr/>
          <p:nvPr/>
        </p:nvGrpSpPr>
        <p:grpSpPr>
          <a:xfrm>
            <a:off x="0" y="0"/>
            <a:ext cx="9144000" cy="5143400"/>
            <a:chOff x="0" y="0"/>
            <a:chExt cx="9144000" cy="5143400"/>
          </a:xfrm>
        </p:grpSpPr>
        <p:sp>
          <p:nvSpPr>
            <p:cNvPr id="90" name="Google Shape;90;p13"/>
            <p:cNvSpPr/>
            <p:nvPr/>
          </p:nvSpPr>
          <p:spPr>
            <a:xfrm>
              <a:off x="0" y="0"/>
              <a:ext cx="68652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13"/>
            <p:cNvSpPr/>
            <p:nvPr/>
          </p:nvSpPr>
          <p:spPr>
            <a:xfrm>
              <a:off x="2278800" y="4608500"/>
              <a:ext cx="68652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2" name="Google Shape;92;p13"/>
            <p:cNvGrpSpPr/>
            <p:nvPr/>
          </p:nvGrpSpPr>
          <p:grpSpPr>
            <a:xfrm rot="-5400000" flipH="1">
              <a:off x="76195" y="4332572"/>
              <a:ext cx="734719" cy="734719"/>
              <a:chOff x="8091300" y="76200"/>
              <a:chExt cx="976500" cy="976500"/>
            </a:xfrm>
          </p:grpSpPr>
          <p:sp>
            <p:nvSpPr>
              <p:cNvPr id="93" name="Google Shape;93;p13"/>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94" name="Google Shape;94;p13"/>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95" name="Google Shape;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13"/>
          <p:cNvSpPr txBox="1">
            <a:spLocks noGrp="1"/>
          </p:cNvSpPr>
          <p:nvPr>
            <p:ph type="title" idx="2" hasCustomPrompt="1"/>
          </p:nvPr>
        </p:nvSpPr>
        <p:spPr>
          <a:xfrm>
            <a:off x="935225" y="14779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3" hasCustomPrompt="1"/>
          </p:nvPr>
        </p:nvSpPr>
        <p:spPr>
          <a:xfrm>
            <a:off x="935225" y="29113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4" hasCustomPrompt="1"/>
          </p:nvPr>
        </p:nvSpPr>
        <p:spPr>
          <a:xfrm>
            <a:off x="3634500" y="14779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5" hasCustomPrompt="1"/>
          </p:nvPr>
        </p:nvSpPr>
        <p:spPr>
          <a:xfrm>
            <a:off x="3634500" y="29113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6333775" y="14779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6333775" y="2911325"/>
            <a:ext cx="925500" cy="51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
          </p:nvPr>
        </p:nvSpPr>
        <p:spPr>
          <a:xfrm>
            <a:off x="935225" y="2019900"/>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3" name="Google Shape;103;p13"/>
          <p:cNvSpPr txBox="1">
            <a:spLocks noGrp="1"/>
          </p:cNvSpPr>
          <p:nvPr>
            <p:ph type="subTitle" idx="8"/>
          </p:nvPr>
        </p:nvSpPr>
        <p:spPr>
          <a:xfrm>
            <a:off x="3634500" y="2019900"/>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4" name="Google Shape;104;p13"/>
          <p:cNvSpPr txBox="1">
            <a:spLocks noGrp="1"/>
          </p:cNvSpPr>
          <p:nvPr>
            <p:ph type="subTitle" idx="9"/>
          </p:nvPr>
        </p:nvSpPr>
        <p:spPr>
          <a:xfrm>
            <a:off x="6333775" y="2019900"/>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5" name="Google Shape;105;p13"/>
          <p:cNvSpPr txBox="1">
            <a:spLocks noGrp="1"/>
          </p:cNvSpPr>
          <p:nvPr>
            <p:ph type="subTitle" idx="13"/>
          </p:nvPr>
        </p:nvSpPr>
        <p:spPr>
          <a:xfrm>
            <a:off x="935225" y="3453375"/>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6" name="Google Shape;106;p13"/>
          <p:cNvSpPr txBox="1">
            <a:spLocks noGrp="1"/>
          </p:cNvSpPr>
          <p:nvPr>
            <p:ph type="subTitle" idx="14"/>
          </p:nvPr>
        </p:nvSpPr>
        <p:spPr>
          <a:xfrm>
            <a:off x="3634500" y="3453375"/>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7" name="Google Shape;107;p13"/>
          <p:cNvSpPr txBox="1">
            <a:spLocks noGrp="1"/>
          </p:cNvSpPr>
          <p:nvPr>
            <p:ph type="subTitle" idx="15"/>
          </p:nvPr>
        </p:nvSpPr>
        <p:spPr>
          <a:xfrm>
            <a:off x="6333775" y="3453375"/>
            <a:ext cx="18750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8"/>
        <p:cNvGrpSpPr/>
        <p:nvPr/>
      </p:nvGrpSpPr>
      <p:grpSpPr>
        <a:xfrm>
          <a:off x="0" y="0"/>
          <a:ext cx="0" cy="0"/>
          <a:chOff x="0" y="0"/>
          <a:chExt cx="0" cy="0"/>
        </a:xfrm>
      </p:grpSpPr>
      <p:grpSp>
        <p:nvGrpSpPr>
          <p:cNvPr id="109" name="Google Shape;109;p14"/>
          <p:cNvGrpSpPr/>
          <p:nvPr/>
        </p:nvGrpSpPr>
        <p:grpSpPr>
          <a:xfrm>
            <a:off x="0" y="0"/>
            <a:ext cx="9144100" cy="5143350"/>
            <a:chOff x="0" y="0"/>
            <a:chExt cx="9144100" cy="5143350"/>
          </a:xfrm>
        </p:grpSpPr>
        <p:sp>
          <p:nvSpPr>
            <p:cNvPr id="110" name="Google Shape;110;p14"/>
            <p:cNvSpPr/>
            <p:nvPr/>
          </p:nvSpPr>
          <p:spPr>
            <a:xfrm>
              <a:off x="0" y="0"/>
              <a:ext cx="2009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1" name="Google Shape;111;p14"/>
            <p:cNvSpPr/>
            <p:nvPr/>
          </p:nvSpPr>
          <p:spPr>
            <a:xfrm>
              <a:off x="8428900" y="1114050"/>
              <a:ext cx="715200" cy="4029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2" name="Google Shape;112;p14"/>
            <p:cNvGrpSpPr/>
            <p:nvPr/>
          </p:nvGrpSpPr>
          <p:grpSpPr>
            <a:xfrm rot="5400000" flipH="1">
              <a:off x="8333070" y="76197"/>
              <a:ext cx="734719" cy="734719"/>
              <a:chOff x="8091300" y="76200"/>
              <a:chExt cx="976500" cy="976500"/>
            </a:xfrm>
          </p:grpSpPr>
          <p:sp>
            <p:nvSpPr>
              <p:cNvPr id="113" name="Google Shape;113;p14"/>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14" name="Google Shape;114;p14"/>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115" name="Google Shape;11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6"/>
        <p:cNvGrpSpPr/>
        <p:nvPr/>
      </p:nvGrpSpPr>
      <p:grpSpPr>
        <a:xfrm>
          <a:off x="0" y="0"/>
          <a:ext cx="0" cy="0"/>
          <a:chOff x="0" y="0"/>
          <a:chExt cx="0" cy="0"/>
        </a:xfrm>
      </p:grpSpPr>
      <p:grpSp>
        <p:nvGrpSpPr>
          <p:cNvPr id="117" name="Google Shape;117;p15"/>
          <p:cNvGrpSpPr/>
          <p:nvPr/>
        </p:nvGrpSpPr>
        <p:grpSpPr>
          <a:xfrm>
            <a:off x="1862875" y="0"/>
            <a:ext cx="7281000" cy="5143400"/>
            <a:chOff x="1862875" y="0"/>
            <a:chExt cx="7281000" cy="5143400"/>
          </a:xfrm>
        </p:grpSpPr>
        <p:sp>
          <p:nvSpPr>
            <p:cNvPr id="118" name="Google Shape;118;p15"/>
            <p:cNvSpPr/>
            <p:nvPr/>
          </p:nvSpPr>
          <p:spPr>
            <a:xfrm flipH="1">
              <a:off x="8428675" y="0"/>
              <a:ext cx="715200" cy="1113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9" name="Google Shape;119;p15"/>
            <p:cNvSpPr/>
            <p:nvPr/>
          </p:nvSpPr>
          <p:spPr>
            <a:xfrm flipH="1">
              <a:off x="1862875" y="4608500"/>
              <a:ext cx="7281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0" name="Google Shape;12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121"/>
        <p:cNvGrpSpPr/>
        <p:nvPr/>
      </p:nvGrpSpPr>
      <p:grpSpPr>
        <a:xfrm>
          <a:off x="0" y="0"/>
          <a:ext cx="0" cy="0"/>
          <a:chOff x="0" y="0"/>
          <a:chExt cx="0" cy="0"/>
        </a:xfrm>
      </p:grpSpPr>
      <p:grpSp>
        <p:nvGrpSpPr>
          <p:cNvPr id="122" name="Google Shape;122;p16"/>
          <p:cNvGrpSpPr/>
          <p:nvPr/>
        </p:nvGrpSpPr>
        <p:grpSpPr>
          <a:xfrm>
            <a:off x="0" y="0"/>
            <a:ext cx="9144000" cy="5143400"/>
            <a:chOff x="0" y="0"/>
            <a:chExt cx="9144000" cy="5143400"/>
          </a:xfrm>
        </p:grpSpPr>
        <p:sp>
          <p:nvSpPr>
            <p:cNvPr id="123" name="Google Shape;123;p16"/>
            <p:cNvSpPr/>
            <p:nvPr/>
          </p:nvSpPr>
          <p:spPr>
            <a:xfrm>
              <a:off x="0" y="0"/>
              <a:ext cx="2009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4" name="Google Shape;124;p16"/>
            <p:cNvSpPr/>
            <p:nvPr/>
          </p:nvSpPr>
          <p:spPr>
            <a:xfrm>
              <a:off x="720000" y="4608500"/>
              <a:ext cx="84240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5" name="Google Shape;12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1_1_1">
    <p:spTree>
      <p:nvGrpSpPr>
        <p:cNvPr id="1" name="Shape 126"/>
        <p:cNvGrpSpPr/>
        <p:nvPr/>
      </p:nvGrpSpPr>
      <p:grpSpPr>
        <a:xfrm>
          <a:off x="0" y="0"/>
          <a:ext cx="0" cy="0"/>
          <a:chOff x="0" y="0"/>
          <a:chExt cx="0" cy="0"/>
        </a:xfrm>
      </p:grpSpPr>
      <p:grpSp>
        <p:nvGrpSpPr>
          <p:cNvPr id="127" name="Google Shape;127;p17"/>
          <p:cNvGrpSpPr/>
          <p:nvPr/>
        </p:nvGrpSpPr>
        <p:grpSpPr>
          <a:xfrm>
            <a:off x="0" y="0"/>
            <a:ext cx="9144100" cy="5143500"/>
            <a:chOff x="0" y="0"/>
            <a:chExt cx="9144100" cy="5143500"/>
          </a:xfrm>
        </p:grpSpPr>
        <p:sp>
          <p:nvSpPr>
            <p:cNvPr id="128" name="Google Shape;128;p17"/>
            <p:cNvSpPr/>
            <p:nvPr/>
          </p:nvSpPr>
          <p:spPr>
            <a:xfrm flipH="1">
              <a:off x="8428900" y="0"/>
              <a:ext cx="715200" cy="3985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9" name="Google Shape;129;p17"/>
            <p:cNvSpPr/>
            <p:nvPr/>
          </p:nvSpPr>
          <p:spPr>
            <a:xfrm>
              <a:off x="0" y="3985200"/>
              <a:ext cx="715200" cy="115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0" name="Google Shape;130;p17"/>
            <p:cNvGrpSpPr/>
            <p:nvPr/>
          </p:nvGrpSpPr>
          <p:grpSpPr>
            <a:xfrm rot="-5400000">
              <a:off x="76195" y="76197"/>
              <a:ext cx="734719" cy="734719"/>
              <a:chOff x="8091300" y="76200"/>
              <a:chExt cx="976500" cy="976500"/>
            </a:xfrm>
          </p:grpSpPr>
          <p:sp>
            <p:nvSpPr>
              <p:cNvPr id="131" name="Google Shape;131;p17"/>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32" name="Google Shape;132;p17"/>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133" name="Google Shape;13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1_1_1_1">
    <p:spTree>
      <p:nvGrpSpPr>
        <p:cNvPr id="1" name="Shape 134"/>
        <p:cNvGrpSpPr/>
        <p:nvPr/>
      </p:nvGrpSpPr>
      <p:grpSpPr>
        <a:xfrm>
          <a:off x="0" y="0"/>
          <a:ext cx="0" cy="0"/>
          <a:chOff x="0" y="0"/>
          <a:chExt cx="0" cy="0"/>
        </a:xfrm>
      </p:grpSpPr>
      <p:grpSp>
        <p:nvGrpSpPr>
          <p:cNvPr id="135" name="Google Shape;135;p18"/>
          <p:cNvGrpSpPr/>
          <p:nvPr/>
        </p:nvGrpSpPr>
        <p:grpSpPr>
          <a:xfrm>
            <a:off x="0" y="0"/>
            <a:ext cx="9144000" cy="5143550"/>
            <a:chOff x="0" y="0"/>
            <a:chExt cx="9144000" cy="5143550"/>
          </a:xfrm>
        </p:grpSpPr>
        <p:sp>
          <p:nvSpPr>
            <p:cNvPr id="136" name="Google Shape;136;p18"/>
            <p:cNvSpPr/>
            <p:nvPr/>
          </p:nvSpPr>
          <p:spPr>
            <a:xfrm>
              <a:off x="0" y="0"/>
              <a:ext cx="715200" cy="159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8"/>
            <p:cNvSpPr/>
            <p:nvPr/>
          </p:nvSpPr>
          <p:spPr>
            <a:xfrm>
              <a:off x="8428800" y="4256750"/>
              <a:ext cx="715200" cy="886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8" name="Google Shape;138;p18"/>
            <p:cNvGrpSpPr/>
            <p:nvPr/>
          </p:nvGrpSpPr>
          <p:grpSpPr>
            <a:xfrm>
              <a:off x="8091300" y="76200"/>
              <a:ext cx="976500" cy="976500"/>
              <a:chOff x="8091300" y="76200"/>
              <a:chExt cx="976500" cy="976500"/>
            </a:xfrm>
          </p:grpSpPr>
          <p:sp>
            <p:nvSpPr>
              <p:cNvPr id="139" name="Google Shape;139;p18"/>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40" name="Google Shape;140;p18"/>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141" name="Google Shape;14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42"/>
        <p:cNvGrpSpPr/>
        <p:nvPr/>
      </p:nvGrpSpPr>
      <p:grpSpPr>
        <a:xfrm>
          <a:off x="0" y="0"/>
          <a:ext cx="0" cy="0"/>
          <a:chOff x="0" y="0"/>
          <a:chExt cx="0" cy="0"/>
        </a:xfrm>
      </p:grpSpPr>
      <p:grpSp>
        <p:nvGrpSpPr>
          <p:cNvPr id="143" name="Google Shape;143;p19"/>
          <p:cNvGrpSpPr/>
          <p:nvPr/>
        </p:nvGrpSpPr>
        <p:grpSpPr>
          <a:xfrm>
            <a:off x="0" y="0"/>
            <a:ext cx="9144200" cy="5143750"/>
            <a:chOff x="0" y="0"/>
            <a:chExt cx="9144200" cy="5143750"/>
          </a:xfrm>
        </p:grpSpPr>
        <p:grpSp>
          <p:nvGrpSpPr>
            <p:cNvPr id="144" name="Google Shape;144;p19"/>
            <p:cNvGrpSpPr/>
            <p:nvPr/>
          </p:nvGrpSpPr>
          <p:grpSpPr>
            <a:xfrm rot="-5400000">
              <a:off x="76195" y="76197"/>
              <a:ext cx="734719" cy="734719"/>
              <a:chOff x="8091300" y="76200"/>
              <a:chExt cx="976500" cy="976500"/>
            </a:xfrm>
          </p:grpSpPr>
          <p:sp>
            <p:nvSpPr>
              <p:cNvPr id="145" name="Google Shape;145;p19"/>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46" name="Google Shape;146;p19"/>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sp>
          <p:nvSpPr>
            <p:cNvPr id="147" name="Google Shape;147;p19"/>
            <p:cNvSpPr/>
            <p:nvPr/>
          </p:nvSpPr>
          <p:spPr>
            <a:xfrm>
              <a:off x="8429000" y="0"/>
              <a:ext cx="715200" cy="4608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 name="Google Shape;148;p19"/>
            <p:cNvSpPr/>
            <p:nvPr/>
          </p:nvSpPr>
          <p:spPr>
            <a:xfrm>
              <a:off x="0" y="2676850"/>
              <a:ext cx="715200" cy="246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9" name="Google Shape;149;p19"/>
          <p:cNvSpPr txBox="1">
            <a:spLocks noGrp="1"/>
          </p:cNvSpPr>
          <p:nvPr>
            <p:ph type="title"/>
          </p:nvPr>
        </p:nvSpPr>
        <p:spPr>
          <a:xfrm>
            <a:off x="720000" y="733775"/>
            <a:ext cx="3909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9"/>
          <p:cNvSpPr txBox="1">
            <a:spLocks noGrp="1"/>
          </p:cNvSpPr>
          <p:nvPr>
            <p:ph type="subTitle" idx="1"/>
          </p:nvPr>
        </p:nvSpPr>
        <p:spPr>
          <a:xfrm>
            <a:off x="720000" y="1362125"/>
            <a:ext cx="3909900"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9"/>
          <p:cNvSpPr>
            <a:spLocks noGrp="1"/>
          </p:cNvSpPr>
          <p:nvPr>
            <p:ph type="pic" idx="2"/>
          </p:nvPr>
        </p:nvSpPr>
        <p:spPr>
          <a:xfrm flipH="1">
            <a:off x="714777" y="2676850"/>
            <a:ext cx="4123800" cy="1931700"/>
          </a:xfrm>
          <a:prstGeom prst="rect">
            <a:avLst/>
          </a:prstGeom>
          <a:noFill/>
          <a:ln>
            <a:noFill/>
          </a:ln>
        </p:spPr>
      </p:sp>
      <p:sp>
        <p:nvSpPr>
          <p:cNvPr id="152" name="Google Shape;152;p19"/>
          <p:cNvSpPr>
            <a:spLocks noGrp="1"/>
          </p:cNvSpPr>
          <p:nvPr>
            <p:ph type="pic" idx="3"/>
          </p:nvPr>
        </p:nvSpPr>
        <p:spPr>
          <a:xfrm>
            <a:off x="5311675" y="535000"/>
            <a:ext cx="3117300" cy="40737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53"/>
        <p:cNvGrpSpPr/>
        <p:nvPr/>
      </p:nvGrpSpPr>
      <p:grpSpPr>
        <a:xfrm>
          <a:off x="0" y="0"/>
          <a:ext cx="0" cy="0"/>
          <a:chOff x="0" y="0"/>
          <a:chExt cx="0" cy="0"/>
        </a:xfrm>
      </p:grpSpPr>
      <p:grpSp>
        <p:nvGrpSpPr>
          <p:cNvPr id="154" name="Google Shape;154;p20"/>
          <p:cNvGrpSpPr/>
          <p:nvPr/>
        </p:nvGrpSpPr>
        <p:grpSpPr>
          <a:xfrm>
            <a:off x="0" y="0"/>
            <a:ext cx="9143925" cy="5143500"/>
            <a:chOff x="0" y="0"/>
            <a:chExt cx="9143925" cy="5143500"/>
          </a:xfrm>
        </p:grpSpPr>
        <p:sp>
          <p:nvSpPr>
            <p:cNvPr id="155" name="Google Shape;155;p20"/>
            <p:cNvSpPr/>
            <p:nvPr/>
          </p:nvSpPr>
          <p:spPr>
            <a:xfrm>
              <a:off x="0" y="0"/>
              <a:ext cx="715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6" name="Google Shape;156;p20"/>
            <p:cNvSpPr/>
            <p:nvPr/>
          </p:nvSpPr>
          <p:spPr>
            <a:xfrm>
              <a:off x="1924125" y="4608500"/>
              <a:ext cx="72198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7" name="Google Shape;157;p20"/>
            <p:cNvGrpSpPr/>
            <p:nvPr/>
          </p:nvGrpSpPr>
          <p:grpSpPr>
            <a:xfrm>
              <a:off x="8091300" y="76200"/>
              <a:ext cx="976500" cy="976500"/>
              <a:chOff x="8091300" y="76200"/>
              <a:chExt cx="976500" cy="976500"/>
            </a:xfrm>
          </p:grpSpPr>
          <p:sp>
            <p:nvSpPr>
              <p:cNvPr id="158" name="Google Shape;158;p20"/>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59" name="Google Shape;159;p20"/>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160" name="Google Shape;16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0"/>
          <p:cNvSpPr txBox="1">
            <a:spLocks noGrp="1"/>
          </p:cNvSpPr>
          <p:nvPr>
            <p:ph type="body" idx="1"/>
          </p:nvPr>
        </p:nvSpPr>
        <p:spPr>
          <a:xfrm>
            <a:off x="1924125" y="1152475"/>
            <a:ext cx="5295900" cy="242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C99C35"/>
              </a:buClr>
              <a:buSzPts val="1400"/>
              <a:buFont typeface="Sora"/>
              <a:buChar char="■"/>
              <a:defRPr>
                <a:solidFill>
                  <a:srgbClr val="434343"/>
                </a:solidFill>
              </a:defRPr>
            </a:lvl1pPr>
            <a:lvl2pPr marL="914400" lvl="1" indent="-317500" rtl="0">
              <a:lnSpc>
                <a:spcPct val="115000"/>
              </a:lnSpc>
              <a:spcBef>
                <a:spcPts val="0"/>
              </a:spcBef>
              <a:spcAft>
                <a:spcPts val="0"/>
              </a:spcAft>
              <a:buClr>
                <a:srgbClr val="2C3F5D"/>
              </a:buClr>
              <a:buSzPts val="1400"/>
              <a:buFont typeface="Lexend"/>
              <a:buChar char="○"/>
              <a:defRPr>
                <a:solidFill>
                  <a:srgbClr val="434343"/>
                </a:solidFill>
              </a:defRPr>
            </a:lvl2pPr>
            <a:lvl3pPr marL="1371600" lvl="2" indent="-317500" rtl="0">
              <a:lnSpc>
                <a:spcPct val="115000"/>
              </a:lnSpc>
              <a:spcBef>
                <a:spcPts val="0"/>
              </a:spcBef>
              <a:spcAft>
                <a:spcPts val="0"/>
              </a:spcAft>
              <a:buClr>
                <a:srgbClr val="2C3F5D"/>
              </a:buClr>
              <a:buSzPts val="1400"/>
              <a:buFont typeface="Lexend"/>
              <a:buChar char="■"/>
              <a:defRPr>
                <a:solidFill>
                  <a:srgbClr val="434343"/>
                </a:solidFill>
              </a:defRPr>
            </a:lvl3pPr>
            <a:lvl4pPr marL="1828800" lvl="3" indent="-317500" rtl="0">
              <a:lnSpc>
                <a:spcPct val="115000"/>
              </a:lnSpc>
              <a:spcBef>
                <a:spcPts val="0"/>
              </a:spcBef>
              <a:spcAft>
                <a:spcPts val="0"/>
              </a:spcAft>
              <a:buClr>
                <a:srgbClr val="2C3F5D"/>
              </a:buClr>
              <a:buSzPts val="1400"/>
              <a:buFont typeface="Lexend"/>
              <a:buChar char="●"/>
              <a:defRPr>
                <a:solidFill>
                  <a:srgbClr val="434343"/>
                </a:solidFill>
              </a:defRPr>
            </a:lvl4pPr>
            <a:lvl5pPr marL="2286000" lvl="4" indent="-317500" rtl="0">
              <a:lnSpc>
                <a:spcPct val="115000"/>
              </a:lnSpc>
              <a:spcBef>
                <a:spcPts val="0"/>
              </a:spcBef>
              <a:spcAft>
                <a:spcPts val="0"/>
              </a:spcAft>
              <a:buClr>
                <a:srgbClr val="2C3F5D"/>
              </a:buClr>
              <a:buSzPts val="1400"/>
              <a:buFont typeface="Lexend"/>
              <a:buChar char="○"/>
              <a:defRPr>
                <a:solidFill>
                  <a:srgbClr val="434343"/>
                </a:solidFill>
              </a:defRPr>
            </a:lvl5pPr>
            <a:lvl6pPr marL="2743200" lvl="5" indent="-317500" rtl="0">
              <a:lnSpc>
                <a:spcPct val="115000"/>
              </a:lnSpc>
              <a:spcBef>
                <a:spcPts val="0"/>
              </a:spcBef>
              <a:spcAft>
                <a:spcPts val="0"/>
              </a:spcAft>
              <a:buClr>
                <a:srgbClr val="2C3F5D"/>
              </a:buClr>
              <a:buSzPts val="1400"/>
              <a:buFont typeface="Lexend"/>
              <a:buChar char="■"/>
              <a:defRPr>
                <a:solidFill>
                  <a:srgbClr val="434343"/>
                </a:solidFill>
              </a:defRPr>
            </a:lvl6pPr>
            <a:lvl7pPr marL="3200400" lvl="6" indent="-317500" rtl="0">
              <a:lnSpc>
                <a:spcPct val="115000"/>
              </a:lnSpc>
              <a:spcBef>
                <a:spcPts val="0"/>
              </a:spcBef>
              <a:spcAft>
                <a:spcPts val="0"/>
              </a:spcAft>
              <a:buClr>
                <a:srgbClr val="2C3F5D"/>
              </a:buClr>
              <a:buSzPts val="1400"/>
              <a:buFont typeface="Lexend"/>
              <a:buChar char="●"/>
              <a:defRPr>
                <a:solidFill>
                  <a:srgbClr val="434343"/>
                </a:solidFill>
              </a:defRPr>
            </a:lvl7pPr>
            <a:lvl8pPr marL="3657600" lvl="7" indent="-317500" rtl="0">
              <a:lnSpc>
                <a:spcPct val="115000"/>
              </a:lnSpc>
              <a:spcBef>
                <a:spcPts val="0"/>
              </a:spcBef>
              <a:spcAft>
                <a:spcPts val="0"/>
              </a:spcAft>
              <a:buClr>
                <a:srgbClr val="2C3F5D"/>
              </a:buClr>
              <a:buSzPts val="1400"/>
              <a:buFont typeface="Lexend"/>
              <a:buChar char="○"/>
              <a:defRPr>
                <a:solidFill>
                  <a:srgbClr val="434343"/>
                </a:solidFill>
              </a:defRPr>
            </a:lvl8pPr>
            <a:lvl9pPr marL="4114800" lvl="8" indent="-317500" rtl="0">
              <a:lnSpc>
                <a:spcPct val="115000"/>
              </a:lnSpc>
              <a:spcBef>
                <a:spcPts val="0"/>
              </a:spcBef>
              <a:spcAft>
                <a:spcPts val="0"/>
              </a:spcAft>
              <a:buClr>
                <a:srgbClr val="2C3F5D"/>
              </a:buClr>
              <a:buSzPts val="1400"/>
              <a:buFont typeface="Lexend"/>
              <a:buChar char="■"/>
              <a:defRPr>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0" y="0"/>
            <a:ext cx="9144100" cy="5143500"/>
            <a:chOff x="0" y="0"/>
            <a:chExt cx="9144100" cy="5143500"/>
          </a:xfrm>
        </p:grpSpPr>
        <p:sp>
          <p:nvSpPr>
            <p:cNvPr id="20" name="Google Shape;20;p3"/>
            <p:cNvSpPr/>
            <p:nvPr/>
          </p:nvSpPr>
          <p:spPr>
            <a:xfrm>
              <a:off x="0" y="4608500"/>
              <a:ext cx="9144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a:off x="8428900" y="0"/>
              <a:ext cx="715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2" name="Google Shape;22;p3"/>
            <p:cNvGrpSpPr/>
            <p:nvPr/>
          </p:nvGrpSpPr>
          <p:grpSpPr>
            <a:xfrm flipH="1">
              <a:off x="76200" y="76200"/>
              <a:ext cx="976500" cy="976500"/>
              <a:chOff x="8091300" y="76200"/>
              <a:chExt cx="976500" cy="976500"/>
            </a:xfrm>
          </p:grpSpPr>
          <p:sp>
            <p:nvSpPr>
              <p:cNvPr id="23" name="Google Shape;23;p3"/>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24" name="Google Shape;24;p3"/>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25" name="Google Shape;25;p3"/>
          <p:cNvSpPr txBox="1">
            <a:spLocks noGrp="1"/>
          </p:cNvSpPr>
          <p:nvPr>
            <p:ph type="title"/>
          </p:nvPr>
        </p:nvSpPr>
        <p:spPr>
          <a:xfrm>
            <a:off x="2901900" y="2666075"/>
            <a:ext cx="3340200" cy="1431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2901900" y="1046550"/>
            <a:ext cx="1579500" cy="841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2"/>
        <p:cNvGrpSpPr/>
        <p:nvPr/>
      </p:nvGrpSpPr>
      <p:grpSpPr>
        <a:xfrm>
          <a:off x="0" y="0"/>
          <a:ext cx="0" cy="0"/>
          <a:chOff x="0" y="0"/>
          <a:chExt cx="0" cy="0"/>
        </a:xfrm>
      </p:grpSpPr>
      <p:grpSp>
        <p:nvGrpSpPr>
          <p:cNvPr id="163" name="Google Shape;163;p21"/>
          <p:cNvGrpSpPr/>
          <p:nvPr/>
        </p:nvGrpSpPr>
        <p:grpSpPr>
          <a:xfrm>
            <a:off x="-15250" y="0"/>
            <a:ext cx="9173950" cy="5143450"/>
            <a:chOff x="-15250" y="0"/>
            <a:chExt cx="9173950" cy="5143450"/>
          </a:xfrm>
        </p:grpSpPr>
        <p:sp>
          <p:nvSpPr>
            <p:cNvPr id="164" name="Google Shape;164;p21"/>
            <p:cNvSpPr/>
            <p:nvPr/>
          </p:nvSpPr>
          <p:spPr>
            <a:xfrm>
              <a:off x="8424000" y="0"/>
              <a:ext cx="734700" cy="4043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 name="Google Shape;165;p21"/>
            <p:cNvSpPr/>
            <p:nvPr/>
          </p:nvSpPr>
          <p:spPr>
            <a:xfrm>
              <a:off x="-15250" y="1100050"/>
              <a:ext cx="730200" cy="404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6" name="Google Shape;166;p21"/>
          <p:cNvSpPr txBox="1">
            <a:spLocks noGrp="1"/>
          </p:cNvSpPr>
          <p:nvPr>
            <p:ph type="title" hasCustomPrompt="1"/>
          </p:nvPr>
        </p:nvSpPr>
        <p:spPr>
          <a:xfrm>
            <a:off x="1164838" y="2811075"/>
            <a:ext cx="2759700" cy="768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1"/>
          <p:cNvSpPr txBox="1">
            <a:spLocks noGrp="1"/>
          </p:cNvSpPr>
          <p:nvPr>
            <p:ph type="subTitle" idx="1"/>
          </p:nvPr>
        </p:nvSpPr>
        <p:spPr>
          <a:xfrm>
            <a:off x="1164850" y="3722400"/>
            <a:ext cx="2759700" cy="3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68" name="Google Shape;168;p21"/>
          <p:cNvSpPr txBox="1">
            <a:spLocks noGrp="1"/>
          </p:cNvSpPr>
          <p:nvPr>
            <p:ph type="title" idx="2" hasCustomPrompt="1"/>
          </p:nvPr>
        </p:nvSpPr>
        <p:spPr>
          <a:xfrm>
            <a:off x="3192125" y="1100100"/>
            <a:ext cx="2759700" cy="768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1"/>
          <p:cNvSpPr txBox="1">
            <a:spLocks noGrp="1"/>
          </p:cNvSpPr>
          <p:nvPr>
            <p:ph type="subTitle" idx="3"/>
          </p:nvPr>
        </p:nvSpPr>
        <p:spPr>
          <a:xfrm>
            <a:off x="3192125" y="2011403"/>
            <a:ext cx="2759700" cy="3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0" name="Google Shape;170;p21"/>
          <p:cNvSpPr txBox="1">
            <a:spLocks noGrp="1"/>
          </p:cNvSpPr>
          <p:nvPr>
            <p:ph type="title" idx="4" hasCustomPrompt="1"/>
          </p:nvPr>
        </p:nvSpPr>
        <p:spPr>
          <a:xfrm>
            <a:off x="5219463" y="2811075"/>
            <a:ext cx="2759700" cy="768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1"/>
          <p:cNvSpPr txBox="1">
            <a:spLocks noGrp="1"/>
          </p:cNvSpPr>
          <p:nvPr>
            <p:ph type="subTitle" idx="5"/>
          </p:nvPr>
        </p:nvSpPr>
        <p:spPr>
          <a:xfrm>
            <a:off x="5219475" y="3722400"/>
            <a:ext cx="2759700" cy="3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grpSp>
        <p:nvGrpSpPr>
          <p:cNvPr id="173" name="Google Shape;173;p22"/>
          <p:cNvGrpSpPr/>
          <p:nvPr/>
        </p:nvGrpSpPr>
        <p:grpSpPr>
          <a:xfrm>
            <a:off x="0" y="0"/>
            <a:ext cx="9144100" cy="5143625"/>
            <a:chOff x="0" y="0"/>
            <a:chExt cx="9144100" cy="5143625"/>
          </a:xfrm>
        </p:grpSpPr>
        <p:sp>
          <p:nvSpPr>
            <p:cNvPr id="174" name="Google Shape;174;p22"/>
            <p:cNvSpPr/>
            <p:nvPr/>
          </p:nvSpPr>
          <p:spPr>
            <a:xfrm>
              <a:off x="8428900" y="1772225"/>
              <a:ext cx="715200" cy="337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5" name="Google Shape;175;p22"/>
            <p:cNvGrpSpPr/>
            <p:nvPr/>
          </p:nvGrpSpPr>
          <p:grpSpPr>
            <a:xfrm rot="5400000" flipH="1">
              <a:off x="8333070" y="76197"/>
              <a:ext cx="734719" cy="734719"/>
              <a:chOff x="8091300" y="76200"/>
              <a:chExt cx="976500" cy="976500"/>
            </a:xfrm>
          </p:grpSpPr>
          <p:sp>
            <p:nvSpPr>
              <p:cNvPr id="176" name="Google Shape;176;p22"/>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177" name="Google Shape;177;p22"/>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sp>
          <p:nvSpPr>
            <p:cNvPr id="178" name="Google Shape;178;p22"/>
            <p:cNvSpPr/>
            <p:nvPr/>
          </p:nvSpPr>
          <p:spPr>
            <a:xfrm>
              <a:off x="0" y="0"/>
              <a:ext cx="715200" cy="425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9" name="Google Shape;17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2"/>
          <p:cNvSpPr txBox="1">
            <a:spLocks noGrp="1"/>
          </p:cNvSpPr>
          <p:nvPr>
            <p:ph type="subTitle" idx="1"/>
          </p:nvPr>
        </p:nvSpPr>
        <p:spPr>
          <a:xfrm>
            <a:off x="937625" y="2348576"/>
            <a:ext cx="2175300" cy="19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2"/>
          <p:cNvSpPr txBox="1">
            <a:spLocks noGrp="1"/>
          </p:cNvSpPr>
          <p:nvPr>
            <p:ph type="subTitle" idx="2"/>
          </p:nvPr>
        </p:nvSpPr>
        <p:spPr>
          <a:xfrm>
            <a:off x="3484350" y="2348576"/>
            <a:ext cx="2175300" cy="19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2"/>
          <p:cNvSpPr txBox="1">
            <a:spLocks noGrp="1"/>
          </p:cNvSpPr>
          <p:nvPr>
            <p:ph type="subTitle" idx="3"/>
          </p:nvPr>
        </p:nvSpPr>
        <p:spPr>
          <a:xfrm>
            <a:off x="6031075" y="2348576"/>
            <a:ext cx="2175300" cy="19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2"/>
          <p:cNvSpPr txBox="1">
            <a:spLocks noGrp="1"/>
          </p:cNvSpPr>
          <p:nvPr>
            <p:ph type="subTitle" idx="4"/>
          </p:nvPr>
        </p:nvSpPr>
        <p:spPr>
          <a:xfrm>
            <a:off x="937625" y="16960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4" name="Google Shape;184;p22"/>
          <p:cNvSpPr txBox="1">
            <a:spLocks noGrp="1"/>
          </p:cNvSpPr>
          <p:nvPr>
            <p:ph type="subTitle" idx="5"/>
          </p:nvPr>
        </p:nvSpPr>
        <p:spPr>
          <a:xfrm>
            <a:off x="3484350" y="16960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85" name="Google Shape;185;p22"/>
          <p:cNvSpPr txBox="1">
            <a:spLocks noGrp="1"/>
          </p:cNvSpPr>
          <p:nvPr>
            <p:ph type="subTitle" idx="6"/>
          </p:nvPr>
        </p:nvSpPr>
        <p:spPr>
          <a:xfrm>
            <a:off x="6031075" y="16960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3"/>
          <p:cNvSpPr txBox="1">
            <a:spLocks noGrp="1"/>
          </p:cNvSpPr>
          <p:nvPr>
            <p:ph type="subTitle" idx="1"/>
          </p:nvPr>
        </p:nvSpPr>
        <p:spPr>
          <a:xfrm>
            <a:off x="1163700" y="1245184"/>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89" name="Google Shape;189;p23"/>
          <p:cNvSpPr txBox="1">
            <a:spLocks noGrp="1"/>
          </p:cNvSpPr>
          <p:nvPr>
            <p:ph type="subTitle" idx="2"/>
          </p:nvPr>
        </p:nvSpPr>
        <p:spPr>
          <a:xfrm>
            <a:off x="1163700" y="1771084"/>
            <a:ext cx="29670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3"/>
          <p:cNvSpPr txBox="1">
            <a:spLocks noGrp="1"/>
          </p:cNvSpPr>
          <p:nvPr>
            <p:ph type="subTitle" idx="3"/>
          </p:nvPr>
        </p:nvSpPr>
        <p:spPr>
          <a:xfrm>
            <a:off x="5013250" y="1771084"/>
            <a:ext cx="29670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3"/>
          <p:cNvSpPr txBox="1">
            <a:spLocks noGrp="1"/>
          </p:cNvSpPr>
          <p:nvPr>
            <p:ph type="subTitle" idx="4"/>
          </p:nvPr>
        </p:nvSpPr>
        <p:spPr>
          <a:xfrm>
            <a:off x="1163700" y="3367009"/>
            <a:ext cx="29670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3"/>
          <p:cNvSpPr txBox="1">
            <a:spLocks noGrp="1"/>
          </p:cNvSpPr>
          <p:nvPr>
            <p:ph type="subTitle" idx="5"/>
          </p:nvPr>
        </p:nvSpPr>
        <p:spPr>
          <a:xfrm>
            <a:off x="5013250" y="3367009"/>
            <a:ext cx="29670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3"/>
          <p:cNvSpPr txBox="1">
            <a:spLocks noGrp="1"/>
          </p:cNvSpPr>
          <p:nvPr>
            <p:ph type="subTitle" idx="6"/>
          </p:nvPr>
        </p:nvSpPr>
        <p:spPr>
          <a:xfrm>
            <a:off x="1163700" y="2841109"/>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94" name="Google Shape;194;p23"/>
          <p:cNvSpPr txBox="1">
            <a:spLocks noGrp="1"/>
          </p:cNvSpPr>
          <p:nvPr>
            <p:ph type="subTitle" idx="7"/>
          </p:nvPr>
        </p:nvSpPr>
        <p:spPr>
          <a:xfrm>
            <a:off x="5013250" y="1245184"/>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95" name="Google Shape;195;p23"/>
          <p:cNvSpPr txBox="1">
            <a:spLocks noGrp="1"/>
          </p:cNvSpPr>
          <p:nvPr>
            <p:ph type="subTitle" idx="8"/>
          </p:nvPr>
        </p:nvSpPr>
        <p:spPr>
          <a:xfrm>
            <a:off x="5013250" y="2841109"/>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196" name="Google Shape;196;p23"/>
          <p:cNvGrpSpPr/>
          <p:nvPr/>
        </p:nvGrpSpPr>
        <p:grpSpPr>
          <a:xfrm>
            <a:off x="5013250" y="0"/>
            <a:ext cx="4130750" cy="5143300"/>
            <a:chOff x="5013250" y="0"/>
            <a:chExt cx="4130750" cy="5143300"/>
          </a:xfrm>
        </p:grpSpPr>
        <p:sp>
          <p:nvSpPr>
            <p:cNvPr id="197" name="Google Shape;197;p23"/>
            <p:cNvSpPr/>
            <p:nvPr/>
          </p:nvSpPr>
          <p:spPr>
            <a:xfrm>
              <a:off x="5013250" y="4608400"/>
              <a:ext cx="4130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8" name="Google Shape;198;p23"/>
            <p:cNvSpPr/>
            <p:nvPr/>
          </p:nvSpPr>
          <p:spPr>
            <a:xfrm>
              <a:off x="8424000" y="0"/>
              <a:ext cx="720000" cy="2595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grpSp>
        <p:nvGrpSpPr>
          <p:cNvPr id="200" name="Google Shape;200;p24"/>
          <p:cNvGrpSpPr/>
          <p:nvPr/>
        </p:nvGrpSpPr>
        <p:grpSpPr>
          <a:xfrm>
            <a:off x="0" y="0"/>
            <a:ext cx="9158700" cy="5143400"/>
            <a:chOff x="0" y="0"/>
            <a:chExt cx="9158700" cy="5143400"/>
          </a:xfrm>
        </p:grpSpPr>
        <p:sp>
          <p:nvSpPr>
            <p:cNvPr id="201" name="Google Shape;201;p24"/>
            <p:cNvSpPr/>
            <p:nvPr/>
          </p:nvSpPr>
          <p:spPr>
            <a:xfrm>
              <a:off x="0" y="0"/>
              <a:ext cx="50133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24"/>
            <p:cNvSpPr/>
            <p:nvPr/>
          </p:nvSpPr>
          <p:spPr>
            <a:xfrm>
              <a:off x="8424000" y="3050900"/>
              <a:ext cx="734700" cy="209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3" name="Google Shape;203;p24"/>
            <p:cNvGrpSpPr/>
            <p:nvPr/>
          </p:nvGrpSpPr>
          <p:grpSpPr>
            <a:xfrm rot="-5400000" flipH="1">
              <a:off x="76207" y="4332572"/>
              <a:ext cx="734719" cy="734719"/>
              <a:chOff x="8091300" y="76200"/>
              <a:chExt cx="976500" cy="976500"/>
            </a:xfrm>
          </p:grpSpPr>
          <p:sp>
            <p:nvSpPr>
              <p:cNvPr id="204" name="Google Shape;204;p24"/>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205" name="Google Shape;205;p24"/>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206" name="Google Shape;20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24"/>
          <p:cNvSpPr txBox="1">
            <a:spLocks noGrp="1"/>
          </p:cNvSpPr>
          <p:nvPr>
            <p:ph type="subTitle" idx="1"/>
          </p:nvPr>
        </p:nvSpPr>
        <p:spPr>
          <a:xfrm>
            <a:off x="725887" y="171015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4"/>
          <p:cNvSpPr txBox="1">
            <a:spLocks noGrp="1"/>
          </p:cNvSpPr>
          <p:nvPr>
            <p:ph type="subTitle" idx="2"/>
          </p:nvPr>
        </p:nvSpPr>
        <p:spPr>
          <a:xfrm>
            <a:off x="3246537" y="171015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4"/>
          <p:cNvSpPr txBox="1">
            <a:spLocks noGrp="1"/>
          </p:cNvSpPr>
          <p:nvPr>
            <p:ph type="subTitle" idx="3"/>
          </p:nvPr>
        </p:nvSpPr>
        <p:spPr>
          <a:xfrm>
            <a:off x="725887" y="342800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24"/>
          <p:cNvSpPr txBox="1">
            <a:spLocks noGrp="1"/>
          </p:cNvSpPr>
          <p:nvPr>
            <p:ph type="subTitle" idx="4"/>
          </p:nvPr>
        </p:nvSpPr>
        <p:spPr>
          <a:xfrm>
            <a:off x="3243600" y="342800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24"/>
          <p:cNvSpPr txBox="1">
            <a:spLocks noGrp="1"/>
          </p:cNvSpPr>
          <p:nvPr>
            <p:ph type="subTitle" idx="5"/>
          </p:nvPr>
        </p:nvSpPr>
        <p:spPr>
          <a:xfrm>
            <a:off x="5767187" y="171015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24"/>
          <p:cNvSpPr txBox="1">
            <a:spLocks noGrp="1"/>
          </p:cNvSpPr>
          <p:nvPr>
            <p:ph type="subTitle" idx="6"/>
          </p:nvPr>
        </p:nvSpPr>
        <p:spPr>
          <a:xfrm>
            <a:off x="5767187" y="3428000"/>
            <a:ext cx="22104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24"/>
          <p:cNvSpPr txBox="1">
            <a:spLocks noGrp="1"/>
          </p:cNvSpPr>
          <p:nvPr>
            <p:ph type="subTitle" idx="7"/>
          </p:nvPr>
        </p:nvSpPr>
        <p:spPr>
          <a:xfrm>
            <a:off x="725887" y="1336275"/>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14" name="Google Shape;214;p24"/>
          <p:cNvSpPr txBox="1">
            <a:spLocks noGrp="1"/>
          </p:cNvSpPr>
          <p:nvPr>
            <p:ph type="subTitle" idx="8"/>
          </p:nvPr>
        </p:nvSpPr>
        <p:spPr>
          <a:xfrm>
            <a:off x="3243600" y="1336275"/>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15" name="Google Shape;215;p24"/>
          <p:cNvSpPr txBox="1">
            <a:spLocks noGrp="1"/>
          </p:cNvSpPr>
          <p:nvPr>
            <p:ph type="subTitle" idx="9"/>
          </p:nvPr>
        </p:nvSpPr>
        <p:spPr>
          <a:xfrm>
            <a:off x="5767188" y="1336275"/>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16" name="Google Shape;216;p24"/>
          <p:cNvSpPr txBox="1">
            <a:spLocks noGrp="1"/>
          </p:cNvSpPr>
          <p:nvPr>
            <p:ph type="subTitle" idx="13"/>
          </p:nvPr>
        </p:nvSpPr>
        <p:spPr>
          <a:xfrm>
            <a:off x="725887" y="3050900"/>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17" name="Google Shape;217;p24"/>
          <p:cNvSpPr txBox="1">
            <a:spLocks noGrp="1"/>
          </p:cNvSpPr>
          <p:nvPr>
            <p:ph type="subTitle" idx="14"/>
          </p:nvPr>
        </p:nvSpPr>
        <p:spPr>
          <a:xfrm>
            <a:off x="3243600" y="3050902"/>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18" name="Google Shape;218;p24"/>
          <p:cNvSpPr txBox="1">
            <a:spLocks noGrp="1"/>
          </p:cNvSpPr>
          <p:nvPr>
            <p:ph type="subTitle" idx="15"/>
          </p:nvPr>
        </p:nvSpPr>
        <p:spPr>
          <a:xfrm>
            <a:off x="5767188" y="3050902"/>
            <a:ext cx="2210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19"/>
        <p:cNvGrpSpPr/>
        <p:nvPr/>
      </p:nvGrpSpPr>
      <p:grpSpPr>
        <a:xfrm>
          <a:off x="0" y="0"/>
          <a:ext cx="0" cy="0"/>
          <a:chOff x="0" y="0"/>
          <a:chExt cx="0" cy="0"/>
        </a:xfrm>
      </p:grpSpPr>
      <p:grpSp>
        <p:nvGrpSpPr>
          <p:cNvPr id="220" name="Google Shape;220;p25"/>
          <p:cNvGrpSpPr/>
          <p:nvPr/>
        </p:nvGrpSpPr>
        <p:grpSpPr>
          <a:xfrm>
            <a:off x="0" y="0"/>
            <a:ext cx="9146400" cy="5143425"/>
            <a:chOff x="0" y="0"/>
            <a:chExt cx="9146400" cy="5143425"/>
          </a:xfrm>
        </p:grpSpPr>
        <p:sp>
          <p:nvSpPr>
            <p:cNvPr id="221" name="Google Shape;221;p25"/>
            <p:cNvSpPr/>
            <p:nvPr/>
          </p:nvSpPr>
          <p:spPr>
            <a:xfrm flipH="1">
              <a:off x="0" y="2884125"/>
              <a:ext cx="715200" cy="2259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pen Sans"/>
                <a:ea typeface="Open Sans"/>
                <a:cs typeface="Open Sans"/>
                <a:sym typeface="Open Sans"/>
              </a:endParaRPr>
            </a:p>
          </p:txBody>
        </p:sp>
        <p:sp>
          <p:nvSpPr>
            <p:cNvPr id="222" name="Google Shape;222;p25"/>
            <p:cNvSpPr/>
            <p:nvPr/>
          </p:nvSpPr>
          <p:spPr>
            <a:xfrm flipH="1">
              <a:off x="1863000" y="0"/>
              <a:ext cx="72834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pen Sans"/>
                <a:ea typeface="Open Sans"/>
                <a:cs typeface="Open Sans"/>
                <a:sym typeface="Open Sans"/>
              </a:endParaRPr>
            </a:p>
          </p:txBody>
        </p:sp>
        <p:grpSp>
          <p:nvGrpSpPr>
            <p:cNvPr id="223" name="Google Shape;223;p25"/>
            <p:cNvGrpSpPr/>
            <p:nvPr/>
          </p:nvGrpSpPr>
          <p:grpSpPr>
            <a:xfrm flipH="1">
              <a:off x="76200" y="76200"/>
              <a:ext cx="976500" cy="976500"/>
              <a:chOff x="8091300" y="76200"/>
              <a:chExt cx="976500" cy="976500"/>
            </a:xfrm>
          </p:grpSpPr>
          <p:sp>
            <p:nvSpPr>
              <p:cNvPr id="224" name="Google Shape;224;p25"/>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225" name="Google Shape;225;p25"/>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226" name="Google Shape;226;p25"/>
          <p:cNvSpPr txBox="1">
            <a:spLocks noGrp="1"/>
          </p:cNvSpPr>
          <p:nvPr>
            <p:ph type="ctrTitle"/>
          </p:nvPr>
        </p:nvSpPr>
        <p:spPr>
          <a:xfrm>
            <a:off x="4601400" y="736777"/>
            <a:ext cx="3675000" cy="103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7" name="Google Shape;227;p25"/>
          <p:cNvSpPr txBox="1">
            <a:spLocks noGrp="1"/>
          </p:cNvSpPr>
          <p:nvPr>
            <p:ph type="subTitle" idx="1"/>
          </p:nvPr>
        </p:nvSpPr>
        <p:spPr>
          <a:xfrm>
            <a:off x="4601477" y="1696121"/>
            <a:ext cx="3675000" cy="93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9"/>
        <p:cNvGrpSpPr/>
        <p:nvPr/>
      </p:nvGrpSpPr>
      <p:grpSpPr>
        <a:xfrm>
          <a:off x="0" y="0"/>
          <a:ext cx="0" cy="0"/>
          <a:chOff x="0" y="0"/>
          <a:chExt cx="0" cy="0"/>
        </a:xfrm>
      </p:grpSpPr>
      <p:grpSp>
        <p:nvGrpSpPr>
          <p:cNvPr id="230" name="Google Shape;230;p26"/>
          <p:cNvGrpSpPr/>
          <p:nvPr/>
        </p:nvGrpSpPr>
        <p:grpSpPr>
          <a:xfrm>
            <a:off x="0" y="0"/>
            <a:ext cx="9144200" cy="5143750"/>
            <a:chOff x="0" y="0"/>
            <a:chExt cx="9144200" cy="5143750"/>
          </a:xfrm>
        </p:grpSpPr>
        <p:grpSp>
          <p:nvGrpSpPr>
            <p:cNvPr id="231" name="Google Shape;231;p26"/>
            <p:cNvGrpSpPr/>
            <p:nvPr/>
          </p:nvGrpSpPr>
          <p:grpSpPr>
            <a:xfrm rot="-5400000">
              <a:off x="76195" y="76197"/>
              <a:ext cx="734719" cy="734719"/>
              <a:chOff x="8091300" y="76200"/>
              <a:chExt cx="976500" cy="976500"/>
            </a:xfrm>
          </p:grpSpPr>
          <p:sp>
            <p:nvSpPr>
              <p:cNvPr id="232" name="Google Shape;232;p26"/>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233" name="Google Shape;233;p26"/>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sp>
          <p:nvSpPr>
            <p:cNvPr id="234" name="Google Shape;234;p26"/>
            <p:cNvSpPr/>
            <p:nvPr/>
          </p:nvSpPr>
          <p:spPr>
            <a:xfrm>
              <a:off x="8429000" y="0"/>
              <a:ext cx="715200" cy="4608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 name="Google Shape;235;p26"/>
            <p:cNvSpPr/>
            <p:nvPr/>
          </p:nvSpPr>
          <p:spPr>
            <a:xfrm>
              <a:off x="0" y="2676850"/>
              <a:ext cx="715200" cy="246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36"/>
        <p:cNvGrpSpPr/>
        <p:nvPr/>
      </p:nvGrpSpPr>
      <p:grpSpPr>
        <a:xfrm>
          <a:off x="0" y="0"/>
          <a:ext cx="0" cy="0"/>
          <a:chOff x="0" y="0"/>
          <a:chExt cx="0" cy="0"/>
        </a:xfrm>
      </p:grpSpPr>
      <p:grpSp>
        <p:nvGrpSpPr>
          <p:cNvPr id="237" name="Google Shape;237;p27"/>
          <p:cNvGrpSpPr/>
          <p:nvPr/>
        </p:nvGrpSpPr>
        <p:grpSpPr>
          <a:xfrm>
            <a:off x="0" y="0"/>
            <a:ext cx="9144000" cy="5143400"/>
            <a:chOff x="0" y="0"/>
            <a:chExt cx="9144000" cy="5143400"/>
          </a:xfrm>
        </p:grpSpPr>
        <p:sp>
          <p:nvSpPr>
            <p:cNvPr id="238" name="Google Shape;238;p27"/>
            <p:cNvSpPr/>
            <p:nvPr/>
          </p:nvSpPr>
          <p:spPr>
            <a:xfrm>
              <a:off x="0" y="0"/>
              <a:ext cx="68652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9" name="Google Shape;239;p27"/>
            <p:cNvSpPr/>
            <p:nvPr/>
          </p:nvSpPr>
          <p:spPr>
            <a:xfrm>
              <a:off x="2278800" y="4608500"/>
              <a:ext cx="68652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0" name="Google Shape;240;p27"/>
            <p:cNvGrpSpPr/>
            <p:nvPr/>
          </p:nvGrpSpPr>
          <p:grpSpPr>
            <a:xfrm>
              <a:off x="169459" y="4456314"/>
              <a:ext cx="1091268" cy="304372"/>
              <a:chOff x="4720425" y="-1166025"/>
              <a:chExt cx="2363075" cy="659100"/>
            </a:xfrm>
          </p:grpSpPr>
          <p:sp>
            <p:nvSpPr>
              <p:cNvPr id="241" name="Google Shape;241;p27"/>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42" name="Google Shape;242;p27"/>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43" name="Google Shape;243;p27"/>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44" name="Google Shape;244;p27"/>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45" name="Google Shape;245;p27"/>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4"/>
          <p:cNvSpPr txBox="1">
            <a:spLocks noGrp="1"/>
          </p:cNvSpPr>
          <p:nvPr>
            <p:ph type="body" idx="1"/>
          </p:nvPr>
        </p:nvSpPr>
        <p:spPr>
          <a:xfrm>
            <a:off x="2896200" y="1152475"/>
            <a:ext cx="3351600" cy="50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4866275" y="2423451"/>
            <a:ext cx="2619300" cy="15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2"/>
          </p:nvPr>
        </p:nvSpPr>
        <p:spPr>
          <a:xfrm>
            <a:off x="1658400" y="2423451"/>
            <a:ext cx="2619300" cy="15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 name="Google Shape;34;p5"/>
          <p:cNvSpPr txBox="1">
            <a:spLocks noGrp="1"/>
          </p:cNvSpPr>
          <p:nvPr>
            <p:ph type="subTitle" idx="3"/>
          </p:nvPr>
        </p:nvSpPr>
        <p:spPr>
          <a:xfrm>
            <a:off x="1658412" y="1543300"/>
            <a:ext cx="2619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 name="Google Shape;35;p5"/>
          <p:cNvSpPr txBox="1">
            <a:spLocks noGrp="1"/>
          </p:cNvSpPr>
          <p:nvPr>
            <p:ph type="subTitle" idx="4"/>
          </p:nvPr>
        </p:nvSpPr>
        <p:spPr>
          <a:xfrm>
            <a:off x="4866288" y="1543300"/>
            <a:ext cx="2619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6" name="Google Shape;36;p5"/>
          <p:cNvGrpSpPr/>
          <p:nvPr/>
        </p:nvGrpSpPr>
        <p:grpSpPr>
          <a:xfrm>
            <a:off x="-15250" y="1660750"/>
            <a:ext cx="9083038" cy="3482700"/>
            <a:chOff x="-15250" y="1660750"/>
            <a:chExt cx="9083038" cy="3482700"/>
          </a:xfrm>
        </p:grpSpPr>
        <p:grpSp>
          <p:nvGrpSpPr>
            <p:cNvPr id="37" name="Google Shape;37;p5"/>
            <p:cNvGrpSpPr/>
            <p:nvPr/>
          </p:nvGrpSpPr>
          <p:grpSpPr>
            <a:xfrm>
              <a:off x="-15250" y="4332572"/>
              <a:ext cx="9083038" cy="810828"/>
              <a:chOff x="-15250" y="4332572"/>
              <a:chExt cx="9083038" cy="810828"/>
            </a:xfrm>
          </p:grpSpPr>
          <p:sp>
            <p:nvSpPr>
              <p:cNvPr id="38" name="Google Shape;38;p5"/>
              <p:cNvSpPr/>
              <p:nvPr/>
            </p:nvSpPr>
            <p:spPr>
              <a:xfrm>
                <a:off x="-15250" y="4608500"/>
                <a:ext cx="68652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9" name="Google Shape;39;p5"/>
              <p:cNvGrpSpPr/>
              <p:nvPr/>
            </p:nvGrpSpPr>
            <p:grpSpPr>
              <a:xfrm rot="5400000">
                <a:off x="8333070" y="4332572"/>
                <a:ext cx="734719" cy="734719"/>
                <a:chOff x="8091300" y="76200"/>
                <a:chExt cx="976500" cy="976500"/>
              </a:xfrm>
            </p:grpSpPr>
            <p:sp>
              <p:nvSpPr>
                <p:cNvPr id="40" name="Google Shape;40;p5"/>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41" name="Google Shape;41;p5"/>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42" name="Google Shape;42;p5"/>
            <p:cNvSpPr/>
            <p:nvPr/>
          </p:nvSpPr>
          <p:spPr>
            <a:xfrm>
              <a:off x="-15250" y="1660750"/>
              <a:ext cx="730200" cy="348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grpSp>
        <p:nvGrpSpPr>
          <p:cNvPr id="44" name="Google Shape;44;p6"/>
          <p:cNvGrpSpPr/>
          <p:nvPr/>
        </p:nvGrpSpPr>
        <p:grpSpPr>
          <a:xfrm>
            <a:off x="0" y="0"/>
            <a:ext cx="9144100" cy="5143550"/>
            <a:chOff x="0" y="0"/>
            <a:chExt cx="9144100" cy="5143550"/>
          </a:xfrm>
        </p:grpSpPr>
        <p:sp>
          <p:nvSpPr>
            <p:cNvPr id="45" name="Google Shape;45;p6"/>
            <p:cNvSpPr/>
            <p:nvPr/>
          </p:nvSpPr>
          <p:spPr>
            <a:xfrm>
              <a:off x="8428900" y="1815650"/>
              <a:ext cx="715200" cy="3327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 name="Google Shape;46;p6"/>
            <p:cNvSpPr/>
            <p:nvPr/>
          </p:nvSpPr>
          <p:spPr>
            <a:xfrm>
              <a:off x="0" y="0"/>
              <a:ext cx="715200" cy="3985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7" name="Google Shape;4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grpSp>
        <p:nvGrpSpPr>
          <p:cNvPr id="49" name="Google Shape;49;p7"/>
          <p:cNvGrpSpPr/>
          <p:nvPr/>
        </p:nvGrpSpPr>
        <p:grpSpPr>
          <a:xfrm>
            <a:off x="0" y="0"/>
            <a:ext cx="9144000" cy="5143300"/>
            <a:chOff x="0" y="0"/>
            <a:chExt cx="9144000" cy="5143300"/>
          </a:xfrm>
        </p:grpSpPr>
        <p:sp>
          <p:nvSpPr>
            <p:cNvPr id="50" name="Google Shape;50;p7"/>
            <p:cNvSpPr/>
            <p:nvPr/>
          </p:nvSpPr>
          <p:spPr>
            <a:xfrm>
              <a:off x="0" y="4608400"/>
              <a:ext cx="38769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flipH="1">
              <a:off x="4672800" y="0"/>
              <a:ext cx="44712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2" name="Google Shape;52;p7"/>
            <p:cNvGrpSpPr/>
            <p:nvPr/>
          </p:nvGrpSpPr>
          <p:grpSpPr>
            <a:xfrm rot="-5400000" flipH="1">
              <a:off x="76195" y="4332572"/>
              <a:ext cx="734719" cy="734719"/>
              <a:chOff x="8091300" y="76200"/>
              <a:chExt cx="976500" cy="976500"/>
            </a:xfrm>
          </p:grpSpPr>
          <p:sp>
            <p:nvSpPr>
              <p:cNvPr id="53" name="Google Shape;53;p7"/>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54" name="Google Shape;54;p7"/>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
        <p:nvSpPr>
          <p:cNvPr id="55" name="Google Shape;55;p7"/>
          <p:cNvSpPr txBox="1">
            <a:spLocks noGrp="1"/>
          </p:cNvSpPr>
          <p:nvPr>
            <p:ph type="title"/>
          </p:nvPr>
        </p:nvSpPr>
        <p:spPr>
          <a:xfrm>
            <a:off x="720000" y="1023100"/>
            <a:ext cx="2651100" cy="1148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7"/>
          <p:cNvSpPr txBox="1">
            <a:spLocks noGrp="1"/>
          </p:cNvSpPr>
          <p:nvPr>
            <p:ph type="body" idx="1"/>
          </p:nvPr>
        </p:nvSpPr>
        <p:spPr>
          <a:xfrm>
            <a:off x="720000" y="2537775"/>
            <a:ext cx="3735900" cy="158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57" name="Google Shape;57;p7"/>
          <p:cNvSpPr>
            <a:spLocks noGrp="1"/>
          </p:cNvSpPr>
          <p:nvPr>
            <p:ph type="pic" idx="2"/>
          </p:nvPr>
        </p:nvSpPr>
        <p:spPr>
          <a:xfrm>
            <a:off x="5267000" y="535000"/>
            <a:ext cx="3173700" cy="4073400"/>
          </a:xfrm>
          <a:prstGeom prst="round2SameRect">
            <a:avLst>
              <a:gd name="adj1" fmla="val 16667"/>
              <a:gd name="adj2" fmla="val 0"/>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0" name="Google Shape;60;p8"/>
          <p:cNvGrpSpPr/>
          <p:nvPr/>
        </p:nvGrpSpPr>
        <p:grpSpPr>
          <a:xfrm>
            <a:off x="0" y="0"/>
            <a:ext cx="9144100" cy="5143500"/>
            <a:chOff x="0" y="0"/>
            <a:chExt cx="9144100" cy="5143500"/>
          </a:xfrm>
        </p:grpSpPr>
        <p:sp>
          <p:nvSpPr>
            <p:cNvPr id="61" name="Google Shape;61;p8"/>
            <p:cNvSpPr/>
            <p:nvPr/>
          </p:nvSpPr>
          <p:spPr>
            <a:xfrm>
              <a:off x="0" y="4608500"/>
              <a:ext cx="9144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8"/>
            <p:cNvSpPr/>
            <p:nvPr/>
          </p:nvSpPr>
          <p:spPr>
            <a:xfrm>
              <a:off x="8428900" y="0"/>
              <a:ext cx="715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3" name="Google Shape;63;p8"/>
            <p:cNvGrpSpPr/>
            <p:nvPr/>
          </p:nvGrpSpPr>
          <p:grpSpPr>
            <a:xfrm flipH="1">
              <a:off x="76200" y="76200"/>
              <a:ext cx="976500" cy="976500"/>
              <a:chOff x="8091300" y="76200"/>
              <a:chExt cx="976500" cy="976500"/>
            </a:xfrm>
          </p:grpSpPr>
          <p:sp>
            <p:nvSpPr>
              <p:cNvPr id="64" name="Google Shape;64;p8"/>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65" name="Google Shape;65;p8"/>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9" name="Google Shape;69;p9"/>
          <p:cNvGrpSpPr/>
          <p:nvPr/>
        </p:nvGrpSpPr>
        <p:grpSpPr>
          <a:xfrm>
            <a:off x="0" y="0"/>
            <a:ext cx="9143875" cy="5143400"/>
            <a:chOff x="0" y="0"/>
            <a:chExt cx="9143875" cy="5143400"/>
          </a:xfrm>
        </p:grpSpPr>
        <p:sp>
          <p:nvSpPr>
            <p:cNvPr id="70" name="Google Shape;70;p9"/>
            <p:cNvSpPr/>
            <p:nvPr/>
          </p:nvSpPr>
          <p:spPr>
            <a:xfrm>
              <a:off x="0" y="0"/>
              <a:ext cx="715200" cy="3773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9"/>
            <p:cNvSpPr/>
            <p:nvPr/>
          </p:nvSpPr>
          <p:spPr>
            <a:xfrm>
              <a:off x="2009875" y="4608500"/>
              <a:ext cx="7134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2" name="Google Shape;72;p9"/>
            <p:cNvGrpSpPr/>
            <p:nvPr/>
          </p:nvGrpSpPr>
          <p:grpSpPr>
            <a:xfrm>
              <a:off x="8091300" y="76200"/>
              <a:ext cx="976500" cy="976500"/>
              <a:chOff x="8091300" y="76200"/>
              <a:chExt cx="976500" cy="976500"/>
            </a:xfrm>
          </p:grpSpPr>
          <p:sp>
            <p:nvSpPr>
              <p:cNvPr id="73" name="Google Shape;73;p9"/>
              <p:cNvSpPr/>
              <p:nvPr/>
            </p:nvSpPr>
            <p:spPr>
              <a:xfrm rot="10800000">
                <a:off x="8091300" y="76200"/>
                <a:ext cx="976500" cy="9765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74" name="Google Shape;74;p9"/>
              <p:cNvCxnSpPr/>
              <p:nvPr/>
            </p:nvCxnSpPr>
            <p:spPr>
              <a:xfrm flipH="1">
                <a:off x="8579400" y="76200"/>
                <a:ext cx="488400" cy="4884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6875" y="0"/>
            <a:ext cx="9144000" cy="5157300"/>
          </a:xfrm>
          <a:prstGeom prst="rect">
            <a:avLst/>
          </a:prstGeom>
          <a:noFill/>
          <a:ln>
            <a:noFill/>
          </a:ln>
        </p:spPr>
      </p:sp>
      <p:sp>
        <p:nvSpPr>
          <p:cNvPr id="77" name="Google Shape;77;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1pPr>
            <a:lvl2pPr marL="914400" lvl="1"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2pPr>
            <a:lvl3pPr marL="1371600" lvl="2"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3pPr>
            <a:lvl4pPr marL="1828800" lvl="3"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4pPr>
            <a:lvl5pPr marL="2286000" lvl="4"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5pPr>
            <a:lvl6pPr marL="2743200" lvl="5"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6pPr>
            <a:lvl7pPr marL="3200400" lvl="6"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7pPr>
            <a:lvl8pPr marL="3657600" lvl="7"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8pPr>
            <a:lvl9pPr marL="4114800" lvl="8" indent="-30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6"/>
        <p:cNvGrpSpPr/>
        <p:nvPr/>
      </p:nvGrpSpPr>
      <p:grpSpPr>
        <a:xfrm>
          <a:off x="0" y="0"/>
          <a:ext cx="0" cy="0"/>
          <a:chOff x="0" y="0"/>
          <a:chExt cx="0" cy="0"/>
        </a:xfrm>
      </p:grpSpPr>
      <p:sp>
        <p:nvSpPr>
          <p:cNvPr id="247" name="Google Shape;247;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8" name="Google Shape;248;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8.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hyperlink" Target="http://bit.ly/30B07Gq" TargetMode="External"/><Relationship Id="rId5" Type="http://schemas.openxmlformats.org/officeDocument/2006/relationships/slide" Target="slide3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bw9hjkrRH5SOefiu_-ouct5ktFwhIEtbwMKrmEKnalI/copy"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bw9hjkrRH5SOefiu_-ouct5ktFwhIEtbwMKrmEKnalI/copy"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hyperlink" Target="https://docs.google.com/spreadsheets/d/1bw9hjkrRH5SOefiu_-ouct5ktFwhIEtbwMKrmEKnalI/cop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little-girl-suffering-from-stomach-ache-lying-gray-sofa_3866102.htm/?utm_source=slidesgo_template&amp;utm_medium=referral-link&amp;utm_campaign=sg_resources&amp;utm_content=freepik" TargetMode="External"/><Relationship Id="rId7" Type="http://schemas.openxmlformats.org/officeDocument/2006/relationships/hyperlink" Target="https://www.freepik.com/free-psd/business-strategy-youtube-cover_3607796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hyperlink" Target="https://www.freepik.com/free-psd/business-strategy-square-flyer_36077981.htm/?utm_source=slidesgo_template&amp;utm_medium=referral-link&amp;utm_campaign=sg_resources&amp;utm_content=freepik" TargetMode="External"/><Relationship Id="rId5" Type="http://schemas.openxmlformats.org/officeDocument/2006/relationships/hyperlink" Target="https://www.freepik.com/free-psd/business-strategy-poster-template_36077968.htm/?utm_source=slidesgo_template&amp;utm_medium=referral-link&amp;utm_campaign=sg_resources&amp;utm_content=freepik" TargetMode="External"/><Relationship Id="rId4" Type="http://schemas.openxmlformats.org/officeDocument/2006/relationships/hyperlink" Target="https://www.freepik.com/free-photo/medical-teleconsultation-sick-patient-home_2398823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de/verracodeguacas/high-speed-predictions-no-gpu"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kaggle.com/code/yuanzhezhou/baseline-lgb-xgb-and-catboost"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hyperlink" Target="https://fonts.google.com/specimen/Didact+Gothic"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ctrTitle"/>
          </p:nvPr>
        </p:nvSpPr>
        <p:spPr>
          <a:xfrm>
            <a:off x="1210450" y="957475"/>
            <a:ext cx="4909500" cy="232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b="1" i="0">
                <a:solidFill>
                  <a:srgbClr val="222222"/>
                </a:solidFill>
                <a:effectLst/>
                <a:latin typeface="Arial" panose="020B0604020202020204" pitchFamily="34" charset="0"/>
              </a:rPr>
              <a:t>Machine Learning</a:t>
            </a:r>
            <a:endParaRPr/>
          </a:p>
        </p:txBody>
      </p:sp>
      <p:sp>
        <p:nvSpPr>
          <p:cNvPr id="257" name="Google Shape;257;p31"/>
          <p:cNvSpPr txBox="1">
            <a:spLocks noGrp="1"/>
          </p:cNvSpPr>
          <p:nvPr>
            <p:ph type="subTitle" idx="1"/>
          </p:nvPr>
        </p:nvSpPr>
        <p:spPr>
          <a:xfrm>
            <a:off x="1210450" y="3395550"/>
            <a:ext cx="49233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Project Milestone Presentation</a:t>
            </a:r>
          </a:p>
        </p:txBody>
      </p:sp>
      <p:cxnSp>
        <p:nvCxnSpPr>
          <p:cNvPr id="258" name="Google Shape;258;p31"/>
          <p:cNvCxnSpPr/>
          <p:nvPr/>
        </p:nvCxnSpPr>
        <p:spPr>
          <a:xfrm>
            <a:off x="7703400" y="0"/>
            <a:ext cx="0" cy="3359400"/>
          </a:xfrm>
          <a:prstGeom prst="straightConnector1">
            <a:avLst/>
          </a:prstGeom>
          <a:noFill/>
          <a:ln w="9525" cap="flat" cmpd="sng">
            <a:solidFill>
              <a:schemeClr val="accent2"/>
            </a:solidFill>
            <a:prstDash val="solid"/>
            <a:round/>
            <a:headEnd type="none" w="med" len="med"/>
            <a:tailEnd type="none" w="med" len="med"/>
          </a:ln>
        </p:spPr>
      </p:cxnSp>
      <p:grpSp>
        <p:nvGrpSpPr>
          <p:cNvPr id="259" name="Google Shape;259;p31"/>
          <p:cNvGrpSpPr/>
          <p:nvPr/>
        </p:nvGrpSpPr>
        <p:grpSpPr>
          <a:xfrm>
            <a:off x="436812" y="4417242"/>
            <a:ext cx="1917872" cy="534926"/>
            <a:chOff x="4720425" y="-1166025"/>
            <a:chExt cx="2363075" cy="659100"/>
          </a:xfrm>
        </p:grpSpPr>
        <p:sp>
          <p:nvSpPr>
            <p:cNvPr id="260" name="Google Shape;260;p31"/>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1" name="Google Shape;261;p31"/>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2" name="Google Shape;262;p31"/>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3" name="Google Shape;263;p31"/>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4" name="Google Shape;264;p31"/>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265" name="Google Shape;265;p31"/>
          <p:cNvCxnSpPr/>
          <p:nvPr/>
        </p:nvCxnSpPr>
        <p:spPr>
          <a:xfrm>
            <a:off x="6865200" y="4719450"/>
            <a:ext cx="2281200" cy="0"/>
          </a:xfrm>
          <a:prstGeom prst="straightConnector1">
            <a:avLst/>
          </a:prstGeom>
          <a:noFill/>
          <a:ln w="9525" cap="flat" cmpd="sng">
            <a:solidFill>
              <a:schemeClr val="accent2"/>
            </a:solidFill>
            <a:prstDash val="solid"/>
            <a:round/>
            <a:headEnd type="none" w="med" len="med"/>
            <a:tailEnd type="none" w="med" len="med"/>
          </a:ln>
        </p:spPr>
      </p:cxnSp>
      <p:sp>
        <p:nvSpPr>
          <p:cNvPr id="3" name="文字方塊 2">
            <a:extLst>
              <a:ext uri="{FF2B5EF4-FFF2-40B4-BE49-F238E27FC236}">
                <a16:creationId xmlns:a16="http://schemas.microsoft.com/office/drawing/2014/main" id="{2E5361CD-0AC3-08DF-865F-D02FB7E0B693}"/>
              </a:ext>
            </a:extLst>
          </p:cNvPr>
          <p:cNvSpPr txBox="1"/>
          <p:nvPr/>
        </p:nvSpPr>
        <p:spPr>
          <a:xfrm>
            <a:off x="6661685" y="3396376"/>
            <a:ext cx="2543729" cy="1323439"/>
          </a:xfrm>
          <a:prstGeom prst="rect">
            <a:avLst/>
          </a:prstGeom>
          <a:noFill/>
        </p:spPr>
        <p:txBody>
          <a:bodyPr wrap="square">
            <a:spAutoFit/>
          </a:bodyPr>
          <a:lstStyle/>
          <a:p>
            <a:pPr>
              <a:buClr>
                <a:schemeClr val="dk1"/>
              </a:buClr>
              <a:buSzPts val="1200"/>
            </a:pPr>
            <a:r>
              <a:rPr lang="zh-TW" altLang="en-US" sz="1600">
                <a:solidFill>
                  <a:schemeClr val="accent2"/>
                </a:solidFill>
                <a:latin typeface="Didact Gothic"/>
                <a:sym typeface="Didact Gothic"/>
              </a:rPr>
              <a:t>第八組</a:t>
            </a:r>
            <a:endParaRPr lang="en-US" altLang="zh-TW" sz="1600">
              <a:solidFill>
                <a:schemeClr val="accent2"/>
              </a:solidFill>
              <a:latin typeface="Didact Gothic"/>
              <a:sym typeface="Didact Gothic"/>
            </a:endParaRPr>
          </a:p>
          <a:p>
            <a:pPr>
              <a:buClr>
                <a:schemeClr val="dk1"/>
              </a:buClr>
              <a:buSzPts val="1200"/>
            </a:pPr>
            <a:r>
              <a:rPr lang="zh-TW" altLang="en-US" sz="1600">
                <a:solidFill>
                  <a:schemeClr val="accent2"/>
                </a:solidFill>
                <a:latin typeface="Didact Gothic"/>
                <a:sym typeface="Didact Gothic"/>
              </a:rPr>
              <a:t>數據所 </a:t>
            </a:r>
            <a:r>
              <a:rPr lang="en-US" sz="1600">
                <a:solidFill>
                  <a:schemeClr val="accent2"/>
                </a:solidFill>
                <a:latin typeface="Didact Gothic"/>
                <a:sym typeface="Didact Gothic"/>
              </a:rPr>
              <a:t>RE6121011 </a:t>
            </a:r>
            <a:r>
              <a:rPr lang="zh-TW" altLang="en-US" sz="1600">
                <a:solidFill>
                  <a:schemeClr val="accent2"/>
                </a:solidFill>
                <a:latin typeface="Didact Gothic"/>
                <a:sym typeface="Didact Gothic"/>
              </a:rPr>
              <a:t>徐仁瓏</a:t>
            </a:r>
            <a:endParaRPr lang="en-US" sz="1600">
              <a:solidFill>
                <a:schemeClr val="accent2"/>
              </a:solidFill>
              <a:latin typeface="Didact Gothic"/>
              <a:sym typeface="Didact Gothic"/>
            </a:endParaRPr>
          </a:p>
          <a:p>
            <a:pPr>
              <a:buClr>
                <a:schemeClr val="dk1"/>
              </a:buClr>
              <a:buSzPts val="1200"/>
            </a:pPr>
            <a:r>
              <a:rPr lang="zh-TW" altLang="en-US" sz="1600">
                <a:solidFill>
                  <a:schemeClr val="accent2"/>
                </a:solidFill>
                <a:latin typeface="Didact Gothic"/>
                <a:sym typeface="Didact Gothic"/>
              </a:rPr>
              <a:t>數據所 </a:t>
            </a:r>
            <a:r>
              <a:rPr lang="en-US" sz="1600">
                <a:solidFill>
                  <a:schemeClr val="accent2"/>
                </a:solidFill>
                <a:latin typeface="Didact Gothic"/>
                <a:sym typeface="Didact Gothic"/>
              </a:rPr>
              <a:t>RE6124019 </a:t>
            </a:r>
            <a:r>
              <a:rPr lang="zh-TW" altLang="en-US" sz="1600">
                <a:solidFill>
                  <a:schemeClr val="accent2"/>
                </a:solidFill>
                <a:latin typeface="Didact Gothic"/>
                <a:sym typeface="Didact Gothic"/>
              </a:rPr>
              <a:t>吳明軒 </a:t>
            </a:r>
            <a:endParaRPr lang="en-US" sz="1600">
              <a:solidFill>
                <a:schemeClr val="accent2"/>
              </a:solidFill>
              <a:latin typeface="Didact Gothic"/>
              <a:sym typeface="Didact Gothic"/>
            </a:endParaRPr>
          </a:p>
          <a:p>
            <a:pPr>
              <a:buClr>
                <a:schemeClr val="dk1"/>
              </a:buClr>
              <a:buSzPts val="1200"/>
            </a:pPr>
            <a:r>
              <a:rPr lang="zh-TW" altLang="en-US" sz="1600">
                <a:solidFill>
                  <a:schemeClr val="accent2"/>
                </a:solidFill>
                <a:latin typeface="Didact Gothic"/>
                <a:sym typeface="Didact Gothic"/>
              </a:rPr>
              <a:t>數據所 </a:t>
            </a:r>
            <a:r>
              <a:rPr lang="en-US" sz="1600">
                <a:solidFill>
                  <a:schemeClr val="accent2"/>
                </a:solidFill>
                <a:latin typeface="Didact Gothic"/>
                <a:sym typeface="Didact Gothic"/>
              </a:rPr>
              <a:t>RE6124027 </a:t>
            </a:r>
            <a:r>
              <a:rPr lang="zh-TW" altLang="en-US" sz="1600">
                <a:solidFill>
                  <a:schemeClr val="accent2"/>
                </a:solidFill>
                <a:latin typeface="Didact Gothic"/>
                <a:sym typeface="Didact Gothic"/>
              </a:rPr>
              <a:t>曾文海</a:t>
            </a:r>
            <a:endParaRPr lang="en-US" sz="1600">
              <a:solidFill>
                <a:schemeClr val="accent2"/>
              </a:solidFill>
              <a:latin typeface="Didact Gothic"/>
              <a:sym typeface="Didact Gothic"/>
            </a:endParaRPr>
          </a:p>
          <a:p>
            <a:pPr>
              <a:buClr>
                <a:schemeClr val="dk1"/>
              </a:buClr>
              <a:buSzPts val="1200"/>
            </a:pPr>
            <a:r>
              <a:rPr lang="zh-TW" altLang="en-US" sz="1600">
                <a:solidFill>
                  <a:schemeClr val="accent2"/>
                </a:solidFill>
                <a:latin typeface="Didact Gothic"/>
                <a:sym typeface="Didact Gothic"/>
              </a:rPr>
              <a:t>統計所 </a:t>
            </a:r>
            <a:r>
              <a:rPr lang="en-US" sz="1600">
                <a:solidFill>
                  <a:schemeClr val="accent2"/>
                </a:solidFill>
                <a:latin typeface="Didact Gothic"/>
                <a:sym typeface="Didact Gothic"/>
              </a:rPr>
              <a:t>R26111010 </a:t>
            </a:r>
            <a:r>
              <a:rPr lang="zh-TW" altLang="en-US" sz="1600">
                <a:solidFill>
                  <a:schemeClr val="accent2"/>
                </a:solidFill>
                <a:latin typeface="Didact Gothic"/>
                <a:sym typeface="Didact Gothic"/>
              </a:rPr>
              <a:t>黃韋皓</a:t>
            </a:r>
            <a:endParaRPr lang="en-US" sz="1600">
              <a:solidFill>
                <a:schemeClr val="accent2"/>
              </a:solidFill>
              <a:latin typeface="Didact Gothic"/>
              <a:sym typeface="Didact Gothic"/>
            </a:endParaRPr>
          </a:p>
        </p:txBody>
      </p:sp>
    </p:spTree>
    <p:extLst>
      <p:ext uri="{BB962C8B-B14F-4D97-AF65-F5344CB8AC3E}">
        <p14:creationId xmlns:p14="http://schemas.microsoft.com/office/powerpoint/2010/main" val="28705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en-US" altLang="zh-TW"/>
              <a:t>Result</a:t>
            </a:r>
            <a:endParaRPr lang="zh-TW" altLang="en-US"/>
          </a:p>
        </p:txBody>
      </p:sp>
      <p:pic>
        <p:nvPicPr>
          <p:cNvPr id="4" name="圖片 3">
            <a:extLst>
              <a:ext uri="{FF2B5EF4-FFF2-40B4-BE49-F238E27FC236}">
                <a16:creationId xmlns:a16="http://schemas.microsoft.com/office/drawing/2014/main" id="{C01F150A-F5A7-A97B-B900-FBDA1B1609FC}"/>
              </a:ext>
            </a:extLst>
          </p:cNvPr>
          <p:cNvPicPr>
            <a:picLocks noChangeAspect="1"/>
          </p:cNvPicPr>
          <p:nvPr/>
        </p:nvPicPr>
        <p:blipFill>
          <a:blip r:embed="rId3"/>
          <a:stretch>
            <a:fillRect/>
          </a:stretch>
        </p:blipFill>
        <p:spPr>
          <a:xfrm>
            <a:off x="1473788" y="1017725"/>
            <a:ext cx="6196424" cy="4104255"/>
          </a:xfrm>
          <a:prstGeom prst="rect">
            <a:avLst/>
          </a:prstGeom>
        </p:spPr>
      </p:pic>
    </p:spTree>
    <p:extLst>
      <p:ext uri="{BB962C8B-B14F-4D97-AF65-F5344CB8AC3E}">
        <p14:creationId xmlns:p14="http://schemas.microsoft.com/office/powerpoint/2010/main" val="134224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pic>
        <p:nvPicPr>
          <p:cNvPr id="4" name="圖片 3">
            <a:extLst>
              <a:ext uri="{FF2B5EF4-FFF2-40B4-BE49-F238E27FC236}">
                <a16:creationId xmlns:a16="http://schemas.microsoft.com/office/drawing/2014/main" id="{79A2A0C8-7559-A9BB-8742-1E8798020238}"/>
              </a:ext>
            </a:extLst>
          </p:cNvPr>
          <p:cNvPicPr>
            <a:picLocks noChangeAspect="1"/>
          </p:cNvPicPr>
          <p:nvPr/>
        </p:nvPicPr>
        <p:blipFill>
          <a:blip r:embed="rId3"/>
          <a:stretch>
            <a:fillRect/>
          </a:stretch>
        </p:blipFill>
        <p:spPr>
          <a:xfrm>
            <a:off x="965969" y="1102658"/>
            <a:ext cx="5495342" cy="2581009"/>
          </a:xfrm>
          <a:prstGeom prst="rect">
            <a:avLst/>
          </a:prstGeom>
        </p:spPr>
      </p:pic>
      <p:sp>
        <p:nvSpPr>
          <p:cNvPr id="5" name="矩形 4">
            <a:extLst>
              <a:ext uri="{FF2B5EF4-FFF2-40B4-BE49-F238E27FC236}">
                <a16:creationId xmlns:a16="http://schemas.microsoft.com/office/drawing/2014/main" id="{44A53F26-6B03-ACA8-8ABD-CB0B3157996F}"/>
              </a:ext>
            </a:extLst>
          </p:cNvPr>
          <p:cNvSpPr/>
          <p:nvPr/>
        </p:nvSpPr>
        <p:spPr>
          <a:xfrm>
            <a:off x="927847" y="3086100"/>
            <a:ext cx="2588559" cy="572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D9A4177-C6FA-40D5-34DE-D6D992047AC6}"/>
              </a:ext>
            </a:extLst>
          </p:cNvPr>
          <p:cNvPicPr>
            <a:picLocks noChangeAspect="1"/>
          </p:cNvPicPr>
          <p:nvPr/>
        </p:nvPicPr>
        <p:blipFill>
          <a:blip r:embed="rId4"/>
          <a:stretch>
            <a:fillRect/>
          </a:stretch>
        </p:blipFill>
        <p:spPr>
          <a:xfrm>
            <a:off x="3938832" y="3228493"/>
            <a:ext cx="4364726" cy="1769777"/>
          </a:xfrm>
          <a:prstGeom prst="rect">
            <a:avLst/>
          </a:prstGeom>
        </p:spPr>
      </p:pic>
      <p:sp>
        <p:nvSpPr>
          <p:cNvPr id="8" name="矩形 7">
            <a:extLst>
              <a:ext uri="{FF2B5EF4-FFF2-40B4-BE49-F238E27FC236}">
                <a16:creationId xmlns:a16="http://schemas.microsoft.com/office/drawing/2014/main" id="{B5DACD65-81C9-17E5-9F22-0681EA0A2E5F}"/>
              </a:ext>
            </a:extLst>
          </p:cNvPr>
          <p:cNvSpPr/>
          <p:nvPr/>
        </p:nvSpPr>
        <p:spPr>
          <a:xfrm>
            <a:off x="4253753" y="4437529"/>
            <a:ext cx="4049805" cy="2017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0446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sp>
        <p:nvSpPr>
          <p:cNvPr id="46" name="文字方塊 45">
            <a:extLst>
              <a:ext uri="{FF2B5EF4-FFF2-40B4-BE49-F238E27FC236}">
                <a16:creationId xmlns:a16="http://schemas.microsoft.com/office/drawing/2014/main" id="{659705E9-348E-B2DA-2BA7-74D64084C547}"/>
              </a:ext>
            </a:extLst>
          </p:cNvPr>
          <p:cNvSpPr txBox="1"/>
          <p:nvPr/>
        </p:nvSpPr>
        <p:spPr>
          <a:xfrm>
            <a:off x="1529602" y="1017725"/>
            <a:ext cx="6084795" cy="3724096"/>
          </a:xfrm>
          <a:prstGeom prst="rect">
            <a:avLst/>
          </a:prstGeom>
          <a:noFill/>
        </p:spPr>
        <p:txBody>
          <a:bodyPr wrap="square">
            <a:spAutoFit/>
          </a:bodyPr>
          <a:lstStyle/>
          <a:p>
            <a:pPr algn="ctr"/>
            <a:r>
              <a:rPr lang="zh-TW" altLang="en-US" sz="2000"/>
              <a:t>特徵工程</a:t>
            </a:r>
            <a:endParaRPr lang="en-US" altLang="zh-TW" sz="2000"/>
          </a:p>
          <a:p>
            <a:pPr algn="ctr"/>
            <a:endParaRPr lang="zh-TW" altLang="en-US"/>
          </a:p>
          <a:p>
            <a:r>
              <a:rPr lang="zh-TW" altLang="en-US"/>
              <a:t>1. 不平衡特徵生成函數 (Imbalance Features Function)</a:t>
            </a:r>
          </a:p>
          <a:p>
            <a:endParaRPr lang="zh-TW" altLang="en-US"/>
          </a:p>
          <a:p>
            <a:r>
              <a:rPr lang="zh-TW" altLang="en-US"/>
              <a:t>- 功能： 生成不平衡特徵，突顯資料集中的不平衡情況。</a:t>
            </a:r>
          </a:p>
          <a:p>
            <a:r>
              <a:rPr lang="zh-TW" altLang="en-US"/>
              <a:t>- 目的： 提高模型對不平衡類別的敏感性，改善預測效能。</a:t>
            </a:r>
          </a:p>
          <a:p>
            <a:endParaRPr lang="zh-TW" altLang="en-US"/>
          </a:p>
          <a:p>
            <a:r>
              <a:rPr lang="zh-TW" altLang="en-US"/>
              <a:t>2. 其他特徵生成函數 (Other Features Function)</a:t>
            </a:r>
          </a:p>
          <a:p>
            <a:endParaRPr lang="zh-TW" altLang="en-US"/>
          </a:p>
          <a:p>
            <a:r>
              <a:rPr lang="zh-TW" altLang="en-US"/>
              <a:t>- 功能： 生成與時間和股票相關的特徵。</a:t>
            </a:r>
          </a:p>
          <a:p>
            <a:r>
              <a:rPr lang="zh-TW" altLang="en-US"/>
              <a:t>- 目的： 提供模型更多背景信息，增強對時間和股票市場的理解。</a:t>
            </a:r>
          </a:p>
          <a:p>
            <a:endParaRPr lang="zh-TW" altLang="en-US"/>
          </a:p>
          <a:p>
            <a:r>
              <a:rPr lang="zh-TW" altLang="en-US"/>
              <a:t>3. 最近天數特徵生成函數 (Last Days Features Function)</a:t>
            </a:r>
          </a:p>
          <a:p>
            <a:endParaRPr lang="zh-TW" altLang="en-US"/>
          </a:p>
          <a:p>
            <a:r>
              <a:rPr lang="zh-TW" altLang="en-US"/>
              <a:t>- 功能： 添加與最近幾天相關的額外特徵。</a:t>
            </a:r>
          </a:p>
          <a:p>
            <a:r>
              <a:rPr lang="zh-TW" altLang="en-US"/>
              <a:t>- 目的： 考慮最近的數據趨勢，提供模型更及時的信息，增進預測準確性。</a:t>
            </a:r>
          </a:p>
        </p:txBody>
      </p:sp>
    </p:spTree>
    <p:extLst>
      <p:ext uri="{BB962C8B-B14F-4D97-AF65-F5344CB8AC3E}">
        <p14:creationId xmlns:p14="http://schemas.microsoft.com/office/powerpoint/2010/main" val="52182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sp>
        <p:nvSpPr>
          <p:cNvPr id="3" name="矩形 2">
            <a:extLst>
              <a:ext uri="{FF2B5EF4-FFF2-40B4-BE49-F238E27FC236}">
                <a16:creationId xmlns:a16="http://schemas.microsoft.com/office/drawing/2014/main" id="{DFDF0E10-B620-1C48-209B-A79F8185A10D}"/>
              </a:ext>
            </a:extLst>
          </p:cNvPr>
          <p:cNvSpPr/>
          <p:nvPr/>
        </p:nvSpPr>
        <p:spPr>
          <a:xfrm>
            <a:off x="141195" y="1653987"/>
            <a:ext cx="4067736" cy="27095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D4115C8E-2B7A-80E5-28B3-1E901ADA286D}"/>
              </a:ext>
            </a:extLst>
          </p:cNvPr>
          <p:cNvSpPr/>
          <p:nvPr/>
        </p:nvSpPr>
        <p:spPr>
          <a:xfrm>
            <a:off x="4935069" y="1653986"/>
            <a:ext cx="4067736" cy="27095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0D936AAC-7CE6-2928-4DFE-8231C898DE87}"/>
              </a:ext>
            </a:extLst>
          </p:cNvPr>
          <p:cNvGrpSpPr/>
          <p:nvPr/>
        </p:nvGrpSpPr>
        <p:grpSpPr>
          <a:xfrm>
            <a:off x="435452" y="2282426"/>
            <a:ext cx="1978751" cy="570168"/>
            <a:chOff x="496442" y="1842458"/>
            <a:chExt cx="1978751" cy="570168"/>
          </a:xfrm>
        </p:grpSpPr>
        <p:sp>
          <p:nvSpPr>
            <p:cNvPr id="7" name="流程圖: 磁碟 6">
              <a:extLst>
                <a:ext uri="{FF2B5EF4-FFF2-40B4-BE49-F238E27FC236}">
                  <a16:creationId xmlns:a16="http://schemas.microsoft.com/office/drawing/2014/main" id="{BC44F14B-4D37-3446-3F0A-7168B3E459B5}"/>
                </a:ext>
              </a:extLst>
            </p:cNvPr>
            <p:cNvSpPr/>
            <p:nvPr/>
          </p:nvSpPr>
          <p:spPr>
            <a:xfrm>
              <a:off x="496442" y="1969994"/>
              <a:ext cx="597812" cy="38660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Data</a:t>
              </a:r>
              <a:endParaRPr lang="zh-TW" altLang="en-US"/>
            </a:p>
          </p:txBody>
        </p:sp>
        <p:cxnSp>
          <p:nvCxnSpPr>
            <p:cNvPr id="9" name="直線單箭頭接點 8">
              <a:extLst>
                <a:ext uri="{FF2B5EF4-FFF2-40B4-BE49-F238E27FC236}">
                  <a16:creationId xmlns:a16="http://schemas.microsoft.com/office/drawing/2014/main" id="{D17BE2F0-2C9B-46EE-3D37-E900CA98239C}"/>
                </a:ext>
              </a:extLst>
            </p:cNvPr>
            <p:cNvCxnSpPr>
              <a:cxnSpLocks/>
              <a:stCxn id="7" idx="4"/>
              <a:endCxn id="3074" idx="1"/>
            </p:cNvCxnSpPr>
            <p:nvPr/>
          </p:nvCxnSpPr>
          <p:spPr>
            <a:xfrm flipV="1">
              <a:off x="1094254" y="2163295"/>
              <a:ext cx="88227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Machine learning - Free industry icons">
              <a:extLst>
                <a:ext uri="{FF2B5EF4-FFF2-40B4-BE49-F238E27FC236}">
                  <a16:creationId xmlns:a16="http://schemas.microsoft.com/office/drawing/2014/main" id="{F3641945-68C4-9744-0BE0-C66E75740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531" y="1913964"/>
              <a:ext cx="498662" cy="498662"/>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83CE982F-9DD5-DE81-7D2A-94543F6C07F4}"/>
                </a:ext>
              </a:extLst>
            </p:cNvPr>
            <p:cNvSpPr txBox="1"/>
            <p:nvPr/>
          </p:nvSpPr>
          <p:spPr>
            <a:xfrm>
              <a:off x="1236486" y="1842458"/>
              <a:ext cx="597812" cy="307777"/>
            </a:xfrm>
            <a:prstGeom prst="rect">
              <a:avLst/>
            </a:prstGeom>
            <a:noFill/>
          </p:spPr>
          <p:txBody>
            <a:bodyPr wrap="square" rtlCol="0">
              <a:spAutoFit/>
            </a:bodyPr>
            <a:lstStyle/>
            <a:p>
              <a:pPr algn="ctr"/>
              <a:r>
                <a:rPr lang="en-US" altLang="zh-TW"/>
                <a:t>train</a:t>
              </a:r>
              <a:endParaRPr lang="zh-TW" altLang="en-US"/>
            </a:p>
          </p:txBody>
        </p:sp>
      </p:grpSp>
      <p:grpSp>
        <p:nvGrpSpPr>
          <p:cNvPr id="35" name="群組 34">
            <a:extLst>
              <a:ext uri="{FF2B5EF4-FFF2-40B4-BE49-F238E27FC236}">
                <a16:creationId xmlns:a16="http://schemas.microsoft.com/office/drawing/2014/main" id="{E525FD64-DC00-E66B-1841-50138FD8CEF7}"/>
              </a:ext>
            </a:extLst>
          </p:cNvPr>
          <p:cNvGrpSpPr/>
          <p:nvPr/>
        </p:nvGrpSpPr>
        <p:grpSpPr>
          <a:xfrm>
            <a:off x="1578061" y="3211852"/>
            <a:ext cx="1179959" cy="670435"/>
            <a:chOff x="490266" y="3051027"/>
            <a:chExt cx="1179959" cy="670435"/>
          </a:xfrm>
        </p:grpSpPr>
        <p:grpSp>
          <p:nvGrpSpPr>
            <p:cNvPr id="16" name="群組 15">
              <a:extLst>
                <a:ext uri="{FF2B5EF4-FFF2-40B4-BE49-F238E27FC236}">
                  <a16:creationId xmlns:a16="http://schemas.microsoft.com/office/drawing/2014/main" id="{B7BC00A1-23CB-DE95-1EA2-1E39986CAF81}"/>
                </a:ext>
              </a:extLst>
            </p:cNvPr>
            <p:cNvGrpSpPr/>
            <p:nvPr/>
          </p:nvGrpSpPr>
          <p:grpSpPr>
            <a:xfrm>
              <a:off x="490266" y="3372678"/>
              <a:ext cx="1179959" cy="348784"/>
              <a:chOff x="254943" y="3369733"/>
              <a:chExt cx="1179959" cy="348784"/>
            </a:xfrm>
          </p:grpSpPr>
          <p:pic>
            <p:nvPicPr>
              <p:cNvPr id="3076" name="Picture 4" descr="icon_销售数据上报-图标免费下载-图标0NgeajgPe-新图网">
                <a:extLst>
                  <a:ext uri="{FF2B5EF4-FFF2-40B4-BE49-F238E27FC236}">
                    <a16:creationId xmlns:a16="http://schemas.microsoft.com/office/drawing/2014/main" id="{B765237D-6D0D-4AAD-E4AD-242CAD3DD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43" y="3369733"/>
                <a:ext cx="348784" cy="3487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统计数据icon图标免费下载-图标0mgUPaWVq-新图网">
                <a:extLst>
                  <a:ext uri="{FF2B5EF4-FFF2-40B4-BE49-F238E27FC236}">
                    <a16:creationId xmlns:a16="http://schemas.microsoft.com/office/drawing/2014/main" id="{613F5957-3CF9-7310-31A5-B2D97A536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31" y="3369733"/>
                <a:ext cx="348784" cy="3487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饼图分析数据高清素材饼图分析数据人口统计统计商业金融| Pie chart, Diagram, Chart">
                <a:extLst>
                  <a:ext uri="{FF2B5EF4-FFF2-40B4-BE49-F238E27FC236}">
                    <a16:creationId xmlns:a16="http://schemas.microsoft.com/office/drawing/2014/main" id="{E416E57B-3D74-F118-F47C-004CCBA21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119" y="3369734"/>
                <a:ext cx="348783" cy="34878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字方塊 16">
              <a:extLst>
                <a:ext uri="{FF2B5EF4-FFF2-40B4-BE49-F238E27FC236}">
                  <a16:creationId xmlns:a16="http://schemas.microsoft.com/office/drawing/2014/main" id="{35CA0485-A036-BF14-FD45-2D926185AE73}"/>
                </a:ext>
              </a:extLst>
            </p:cNvPr>
            <p:cNvSpPr txBox="1"/>
            <p:nvPr/>
          </p:nvSpPr>
          <p:spPr>
            <a:xfrm>
              <a:off x="490266" y="3051027"/>
              <a:ext cx="1179959" cy="307777"/>
            </a:xfrm>
            <a:prstGeom prst="rect">
              <a:avLst/>
            </a:prstGeom>
            <a:noFill/>
          </p:spPr>
          <p:txBody>
            <a:bodyPr wrap="square" rtlCol="0">
              <a:spAutoFit/>
            </a:bodyPr>
            <a:lstStyle/>
            <a:p>
              <a:pPr algn="ctr"/>
              <a:r>
                <a:rPr lang="en-US" altLang="zh-TW"/>
                <a:t>New Data</a:t>
              </a:r>
              <a:endParaRPr lang="zh-TW" altLang="en-US"/>
            </a:p>
          </p:txBody>
        </p:sp>
      </p:grpSp>
      <p:cxnSp>
        <p:nvCxnSpPr>
          <p:cNvPr id="22" name="直線單箭頭接點 21">
            <a:extLst>
              <a:ext uri="{FF2B5EF4-FFF2-40B4-BE49-F238E27FC236}">
                <a16:creationId xmlns:a16="http://schemas.microsoft.com/office/drawing/2014/main" id="{537A0B1F-EA2E-A5DB-F0FB-B3FBAD11676E}"/>
              </a:ext>
            </a:extLst>
          </p:cNvPr>
          <p:cNvCxnSpPr>
            <a:cxnSpLocks/>
            <a:stCxn id="3080" idx="3"/>
          </p:cNvCxnSpPr>
          <p:nvPr/>
        </p:nvCxnSpPr>
        <p:spPr>
          <a:xfrm>
            <a:off x="2758020" y="3707896"/>
            <a:ext cx="5710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DE8DF34-BBE2-750D-C21C-7FC398B1A5C8}"/>
              </a:ext>
            </a:extLst>
          </p:cNvPr>
          <p:cNvSpPr txBox="1"/>
          <p:nvPr/>
        </p:nvSpPr>
        <p:spPr>
          <a:xfrm>
            <a:off x="1339591" y="1788458"/>
            <a:ext cx="1530449" cy="307777"/>
          </a:xfrm>
          <a:prstGeom prst="rect">
            <a:avLst/>
          </a:prstGeom>
          <a:noFill/>
        </p:spPr>
        <p:txBody>
          <a:bodyPr wrap="square" rtlCol="0">
            <a:spAutoFit/>
          </a:bodyPr>
          <a:lstStyle/>
          <a:p>
            <a:pPr algn="ctr"/>
            <a:r>
              <a:rPr lang="zh-TW" altLang="en-US" b="1"/>
              <a:t>一般做法</a:t>
            </a:r>
          </a:p>
        </p:txBody>
      </p:sp>
      <p:sp>
        <p:nvSpPr>
          <p:cNvPr id="27" name="文字方塊 26">
            <a:extLst>
              <a:ext uri="{FF2B5EF4-FFF2-40B4-BE49-F238E27FC236}">
                <a16:creationId xmlns:a16="http://schemas.microsoft.com/office/drawing/2014/main" id="{50043F43-6847-A6B0-A4EB-74B315B52D59}"/>
              </a:ext>
            </a:extLst>
          </p:cNvPr>
          <p:cNvSpPr txBox="1"/>
          <p:nvPr/>
        </p:nvSpPr>
        <p:spPr>
          <a:xfrm>
            <a:off x="6203712" y="1792752"/>
            <a:ext cx="1530449" cy="307777"/>
          </a:xfrm>
          <a:prstGeom prst="rect">
            <a:avLst/>
          </a:prstGeom>
          <a:noFill/>
        </p:spPr>
        <p:txBody>
          <a:bodyPr wrap="square" rtlCol="0">
            <a:spAutoFit/>
          </a:bodyPr>
          <a:lstStyle/>
          <a:p>
            <a:pPr algn="ctr"/>
            <a:r>
              <a:rPr lang="zh-TW" altLang="en-US" b="1"/>
              <a:t>金牌做法</a:t>
            </a:r>
          </a:p>
        </p:txBody>
      </p:sp>
      <p:grpSp>
        <p:nvGrpSpPr>
          <p:cNvPr id="29" name="群組 28">
            <a:extLst>
              <a:ext uri="{FF2B5EF4-FFF2-40B4-BE49-F238E27FC236}">
                <a16:creationId xmlns:a16="http://schemas.microsoft.com/office/drawing/2014/main" id="{31831261-573F-1BDF-6856-129E27C51086}"/>
              </a:ext>
            </a:extLst>
          </p:cNvPr>
          <p:cNvGrpSpPr/>
          <p:nvPr/>
        </p:nvGrpSpPr>
        <p:grpSpPr>
          <a:xfrm>
            <a:off x="3106804" y="3319618"/>
            <a:ext cx="997090" cy="776553"/>
            <a:chOff x="2780602" y="3084173"/>
            <a:chExt cx="1239397" cy="776553"/>
          </a:xfrm>
        </p:grpSpPr>
        <p:pic>
          <p:nvPicPr>
            <p:cNvPr id="3084" name="Picture 12" descr="Prediction - Free ui icons">
              <a:extLst>
                <a:ext uri="{FF2B5EF4-FFF2-40B4-BE49-F238E27FC236}">
                  <a16:creationId xmlns:a16="http://schemas.microsoft.com/office/drawing/2014/main" id="{86B8CE1A-D9E9-02E1-2D36-7C3A66E524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6926" y="3233414"/>
              <a:ext cx="627312" cy="62731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38BA638D-BBA5-B654-D754-7ADF956B6111}"/>
                </a:ext>
              </a:extLst>
            </p:cNvPr>
            <p:cNvSpPr txBox="1"/>
            <p:nvPr/>
          </p:nvSpPr>
          <p:spPr>
            <a:xfrm>
              <a:off x="2780602" y="3084173"/>
              <a:ext cx="1239397" cy="307777"/>
            </a:xfrm>
            <a:prstGeom prst="rect">
              <a:avLst/>
            </a:prstGeom>
            <a:noFill/>
          </p:spPr>
          <p:txBody>
            <a:bodyPr wrap="square" rtlCol="0">
              <a:spAutoFit/>
            </a:bodyPr>
            <a:lstStyle/>
            <a:p>
              <a:pPr algn="ctr"/>
              <a:r>
                <a:rPr lang="en-US" altLang="zh-TW"/>
                <a:t>Prediction</a:t>
              </a:r>
              <a:endParaRPr lang="zh-TW" altLang="en-US"/>
            </a:p>
          </p:txBody>
        </p:sp>
      </p:grpSp>
      <p:cxnSp>
        <p:nvCxnSpPr>
          <p:cNvPr id="32" name="直線單箭頭接點 31">
            <a:extLst>
              <a:ext uri="{FF2B5EF4-FFF2-40B4-BE49-F238E27FC236}">
                <a16:creationId xmlns:a16="http://schemas.microsoft.com/office/drawing/2014/main" id="{B20B7FB2-4522-34CD-2323-4422EB57934D}"/>
              </a:ext>
            </a:extLst>
          </p:cNvPr>
          <p:cNvCxnSpPr>
            <a:cxnSpLocks/>
            <a:stCxn id="3074" idx="2"/>
            <a:endCxn id="17" idx="0"/>
          </p:cNvCxnSpPr>
          <p:nvPr/>
        </p:nvCxnSpPr>
        <p:spPr>
          <a:xfrm>
            <a:off x="2164872" y="2852594"/>
            <a:ext cx="3169" cy="359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083" name="群組 3082">
            <a:extLst>
              <a:ext uri="{FF2B5EF4-FFF2-40B4-BE49-F238E27FC236}">
                <a16:creationId xmlns:a16="http://schemas.microsoft.com/office/drawing/2014/main" id="{B0717620-C201-419F-2E5C-08F9296EE83A}"/>
              </a:ext>
            </a:extLst>
          </p:cNvPr>
          <p:cNvGrpSpPr/>
          <p:nvPr/>
        </p:nvGrpSpPr>
        <p:grpSpPr>
          <a:xfrm>
            <a:off x="5936339" y="2282426"/>
            <a:ext cx="1978751" cy="570168"/>
            <a:chOff x="496442" y="1842458"/>
            <a:chExt cx="1978751" cy="570168"/>
          </a:xfrm>
        </p:grpSpPr>
        <p:sp>
          <p:nvSpPr>
            <p:cNvPr id="3085" name="流程圖: 磁碟 3084">
              <a:extLst>
                <a:ext uri="{FF2B5EF4-FFF2-40B4-BE49-F238E27FC236}">
                  <a16:creationId xmlns:a16="http://schemas.microsoft.com/office/drawing/2014/main" id="{00438D4A-5087-B87B-5A64-7519CCA4A2A3}"/>
                </a:ext>
              </a:extLst>
            </p:cNvPr>
            <p:cNvSpPr/>
            <p:nvPr/>
          </p:nvSpPr>
          <p:spPr>
            <a:xfrm>
              <a:off x="496442" y="1969994"/>
              <a:ext cx="597812" cy="38660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Data</a:t>
              </a:r>
              <a:endParaRPr lang="zh-TW" altLang="en-US"/>
            </a:p>
          </p:txBody>
        </p:sp>
        <p:cxnSp>
          <p:nvCxnSpPr>
            <p:cNvPr id="3086" name="直線單箭頭接點 3085">
              <a:extLst>
                <a:ext uri="{FF2B5EF4-FFF2-40B4-BE49-F238E27FC236}">
                  <a16:creationId xmlns:a16="http://schemas.microsoft.com/office/drawing/2014/main" id="{C62855AB-1E6E-744C-0C20-5FB12BC74AB6}"/>
                </a:ext>
              </a:extLst>
            </p:cNvPr>
            <p:cNvCxnSpPr>
              <a:cxnSpLocks/>
              <a:stCxn id="3085" idx="4"/>
              <a:endCxn id="3087" idx="1"/>
            </p:cNvCxnSpPr>
            <p:nvPr/>
          </p:nvCxnSpPr>
          <p:spPr>
            <a:xfrm flipV="1">
              <a:off x="1094254" y="2163295"/>
              <a:ext cx="88227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87" name="Picture 2" descr="Machine learning - Free industry icons">
              <a:extLst>
                <a:ext uri="{FF2B5EF4-FFF2-40B4-BE49-F238E27FC236}">
                  <a16:creationId xmlns:a16="http://schemas.microsoft.com/office/drawing/2014/main" id="{C7E23D1F-86E2-BB46-91E8-BA566164C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531" y="1913964"/>
              <a:ext cx="498662" cy="498662"/>
            </a:xfrm>
            <a:prstGeom prst="rect">
              <a:avLst/>
            </a:prstGeom>
            <a:noFill/>
            <a:extLst>
              <a:ext uri="{909E8E84-426E-40DD-AFC4-6F175D3DCCD1}">
                <a14:hiddenFill xmlns:a14="http://schemas.microsoft.com/office/drawing/2010/main">
                  <a:solidFill>
                    <a:srgbClr val="FFFFFF"/>
                  </a:solidFill>
                </a14:hiddenFill>
              </a:ext>
            </a:extLst>
          </p:spPr>
        </p:pic>
        <p:sp>
          <p:nvSpPr>
            <p:cNvPr id="3088" name="文字方塊 3087">
              <a:extLst>
                <a:ext uri="{FF2B5EF4-FFF2-40B4-BE49-F238E27FC236}">
                  <a16:creationId xmlns:a16="http://schemas.microsoft.com/office/drawing/2014/main" id="{07561DE8-D191-60BC-C8AB-C4A38EBF5A13}"/>
                </a:ext>
              </a:extLst>
            </p:cNvPr>
            <p:cNvSpPr txBox="1"/>
            <p:nvPr/>
          </p:nvSpPr>
          <p:spPr>
            <a:xfrm>
              <a:off x="1236486" y="1842458"/>
              <a:ext cx="597812" cy="307777"/>
            </a:xfrm>
            <a:prstGeom prst="rect">
              <a:avLst/>
            </a:prstGeom>
            <a:noFill/>
          </p:spPr>
          <p:txBody>
            <a:bodyPr wrap="square" rtlCol="0">
              <a:spAutoFit/>
            </a:bodyPr>
            <a:lstStyle/>
            <a:p>
              <a:pPr algn="ctr"/>
              <a:r>
                <a:rPr lang="en-US" altLang="zh-TW"/>
                <a:t>train</a:t>
              </a:r>
              <a:endParaRPr lang="zh-TW" altLang="en-US"/>
            </a:p>
          </p:txBody>
        </p:sp>
      </p:grpSp>
      <p:grpSp>
        <p:nvGrpSpPr>
          <p:cNvPr id="3089" name="群組 3088">
            <a:extLst>
              <a:ext uri="{FF2B5EF4-FFF2-40B4-BE49-F238E27FC236}">
                <a16:creationId xmlns:a16="http://schemas.microsoft.com/office/drawing/2014/main" id="{8251F78C-BAFE-2D9F-80D1-30EDF9F1F0B6}"/>
              </a:ext>
            </a:extLst>
          </p:cNvPr>
          <p:cNvGrpSpPr/>
          <p:nvPr/>
        </p:nvGrpSpPr>
        <p:grpSpPr>
          <a:xfrm>
            <a:off x="7078948" y="3211852"/>
            <a:ext cx="1179959" cy="670435"/>
            <a:chOff x="490266" y="3051027"/>
            <a:chExt cx="1179959" cy="670435"/>
          </a:xfrm>
        </p:grpSpPr>
        <p:grpSp>
          <p:nvGrpSpPr>
            <p:cNvPr id="3090" name="群組 3089">
              <a:extLst>
                <a:ext uri="{FF2B5EF4-FFF2-40B4-BE49-F238E27FC236}">
                  <a16:creationId xmlns:a16="http://schemas.microsoft.com/office/drawing/2014/main" id="{9619C4C7-3F97-71C2-7E14-173996DC665E}"/>
                </a:ext>
              </a:extLst>
            </p:cNvPr>
            <p:cNvGrpSpPr/>
            <p:nvPr/>
          </p:nvGrpSpPr>
          <p:grpSpPr>
            <a:xfrm>
              <a:off x="490266" y="3372678"/>
              <a:ext cx="1179959" cy="348784"/>
              <a:chOff x="254943" y="3369733"/>
              <a:chExt cx="1179959" cy="348784"/>
            </a:xfrm>
          </p:grpSpPr>
          <p:pic>
            <p:nvPicPr>
              <p:cNvPr id="3092" name="Picture 4" descr="icon_销售数据上报-图标免费下载-图标0NgeajgPe-新图网">
                <a:extLst>
                  <a:ext uri="{FF2B5EF4-FFF2-40B4-BE49-F238E27FC236}">
                    <a16:creationId xmlns:a16="http://schemas.microsoft.com/office/drawing/2014/main" id="{119AA7B0-8081-D87C-E98B-59291525C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43" y="3369733"/>
                <a:ext cx="348784" cy="348784"/>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6" descr="统计数据icon图标免费下载-图标0mgUPaWVq-新图网">
                <a:extLst>
                  <a:ext uri="{FF2B5EF4-FFF2-40B4-BE49-F238E27FC236}">
                    <a16:creationId xmlns:a16="http://schemas.microsoft.com/office/drawing/2014/main" id="{138403A2-737C-B613-0A40-598DEEB2E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31" y="3369733"/>
                <a:ext cx="348784" cy="34878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8" descr="饼图分析数据高清素材饼图分析数据人口统计统计商业金融| Pie chart, Diagram, Chart">
                <a:extLst>
                  <a:ext uri="{FF2B5EF4-FFF2-40B4-BE49-F238E27FC236}">
                    <a16:creationId xmlns:a16="http://schemas.microsoft.com/office/drawing/2014/main" id="{2B744AAA-70A4-334B-48C3-697D01955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119" y="3369734"/>
                <a:ext cx="348783" cy="348783"/>
              </a:xfrm>
              <a:prstGeom prst="rect">
                <a:avLst/>
              </a:prstGeom>
              <a:noFill/>
              <a:extLst>
                <a:ext uri="{909E8E84-426E-40DD-AFC4-6F175D3DCCD1}">
                  <a14:hiddenFill xmlns:a14="http://schemas.microsoft.com/office/drawing/2010/main">
                    <a:solidFill>
                      <a:srgbClr val="FFFFFF"/>
                    </a:solidFill>
                  </a14:hiddenFill>
                </a:ext>
              </a:extLst>
            </p:spPr>
          </p:pic>
        </p:grpSp>
        <p:sp>
          <p:nvSpPr>
            <p:cNvPr id="3091" name="文字方塊 3090">
              <a:extLst>
                <a:ext uri="{FF2B5EF4-FFF2-40B4-BE49-F238E27FC236}">
                  <a16:creationId xmlns:a16="http://schemas.microsoft.com/office/drawing/2014/main" id="{78643B03-75DD-7AB8-EFA6-74CF76485AF2}"/>
                </a:ext>
              </a:extLst>
            </p:cNvPr>
            <p:cNvSpPr txBox="1"/>
            <p:nvPr/>
          </p:nvSpPr>
          <p:spPr>
            <a:xfrm>
              <a:off x="490266" y="3051027"/>
              <a:ext cx="1179959" cy="307777"/>
            </a:xfrm>
            <a:prstGeom prst="rect">
              <a:avLst/>
            </a:prstGeom>
            <a:noFill/>
          </p:spPr>
          <p:txBody>
            <a:bodyPr wrap="square" rtlCol="0">
              <a:spAutoFit/>
            </a:bodyPr>
            <a:lstStyle/>
            <a:p>
              <a:pPr algn="ctr"/>
              <a:r>
                <a:rPr lang="en-US" altLang="zh-TW"/>
                <a:t>New Data</a:t>
              </a:r>
              <a:endParaRPr lang="zh-TW" altLang="en-US"/>
            </a:p>
          </p:txBody>
        </p:sp>
      </p:grpSp>
      <p:cxnSp>
        <p:nvCxnSpPr>
          <p:cNvPr id="3095" name="直線單箭頭接點 3094">
            <a:extLst>
              <a:ext uri="{FF2B5EF4-FFF2-40B4-BE49-F238E27FC236}">
                <a16:creationId xmlns:a16="http://schemas.microsoft.com/office/drawing/2014/main" id="{FB350B2A-9B49-C335-794C-A4E8AE3C4EAC}"/>
              </a:ext>
            </a:extLst>
          </p:cNvPr>
          <p:cNvCxnSpPr>
            <a:cxnSpLocks/>
            <a:stCxn id="3087" idx="2"/>
            <a:endCxn id="3091" idx="0"/>
          </p:cNvCxnSpPr>
          <p:nvPr/>
        </p:nvCxnSpPr>
        <p:spPr>
          <a:xfrm>
            <a:off x="7665759" y="2852594"/>
            <a:ext cx="3169" cy="359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96" name="直線單箭頭接點 3095">
            <a:extLst>
              <a:ext uri="{FF2B5EF4-FFF2-40B4-BE49-F238E27FC236}">
                <a16:creationId xmlns:a16="http://schemas.microsoft.com/office/drawing/2014/main" id="{4AA86D2A-4B76-45C8-5F86-C7B94CBAB132}"/>
              </a:ext>
            </a:extLst>
          </p:cNvPr>
          <p:cNvCxnSpPr>
            <a:cxnSpLocks/>
            <a:stCxn id="3092" idx="1"/>
            <a:endCxn id="3100" idx="3"/>
          </p:cNvCxnSpPr>
          <p:nvPr/>
        </p:nvCxnSpPr>
        <p:spPr>
          <a:xfrm flipH="1" flipV="1">
            <a:off x="6484618" y="3702422"/>
            <a:ext cx="594330" cy="54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099" name="群組 3098">
            <a:extLst>
              <a:ext uri="{FF2B5EF4-FFF2-40B4-BE49-F238E27FC236}">
                <a16:creationId xmlns:a16="http://schemas.microsoft.com/office/drawing/2014/main" id="{6C55C363-E0F6-3224-7E3E-A26260043220}"/>
              </a:ext>
            </a:extLst>
          </p:cNvPr>
          <p:cNvGrpSpPr/>
          <p:nvPr/>
        </p:nvGrpSpPr>
        <p:grpSpPr>
          <a:xfrm>
            <a:off x="5757647" y="3239525"/>
            <a:ext cx="992991" cy="776553"/>
            <a:chOff x="2780601" y="3084173"/>
            <a:chExt cx="1234302" cy="776553"/>
          </a:xfrm>
        </p:grpSpPr>
        <p:pic>
          <p:nvPicPr>
            <p:cNvPr id="3100" name="Picture 12" descr="Prediction - Free ui icons">
              <a:extLst>
                <a:ext uri="{FF2B5EF4-FFF2-40B4-BE49-F238E27FC236}">
                  <a16:creationId xmlns:a16="http://schemas.microsoft.com/office/drawing/2014/main" id="{7ACDA4E2-C259-6F8D-5A56-0670575C5C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6926" y="3233414"/>
              <a:ext cx="627312" cy="627312"/>
            </a:xfrm>
            <a:prstGeom prst="rect">
              <a:avLst/>
            </a:prstGeom>
            <a:noFill/>
            <a:extLst>
              <a:ext uri="{909E8E84-426E-40DD-AFC4-6F175D3DCCD1}">
                <a14:hiddenFill xmlns:a14="http://schemas.microsoft.com/office/drawing/2010/main">
                  <a:solidFill>
                    <a:srgbClr val="FFFFFF"/>
                  </a:solidFill>
                </a14:hiddenFill>
              </a:ext>
            </a:extLst>
          </p:spPr>
        </p:pic>
        <p:sp>
          <p:nvSpPr>
            <p:cNvPr id="3101" name="文字方塊 3100">
              <a:extLst>
                <a:ext uri="{FF2B5EF4-FFF2-40B4-BE49-F238E27FC236}">
                  <a16:creationId xmlns:a16="http://schemas.microsoft.com/office/drawing/2014/main" id="{44FEB036-9092-B838-658F-63555CDB90A8}"/>
                </a:ext>
              </a:extLst>
            </p:cNvPr>
            <p:cNvSpPr txBox="1"/>
            <p:nvPr/>
          </p:nvSpPr>
          <p:spPr>
            <a:xfrm>
              <a:off x="2780601" y="3084173"/>
              <a:ext cx="1234302" cy="307777"/>
            </a:xfrm>
            <a:prstGeom prst="rect">
              <a:avLst/>
            </a:prstGeom>
            <a:noFill/>
          </p:spPr>
          <p:txBody>
            <a:bodyPr wrap="square" rtlCol="0">
              <a:spAutoFit/>
            </a:bodyPr>
            <a:lstStyle/>
            <a:p>
              <a:pPr algn="ctr"/>
              <a:r>
                <a:rPr lang="en-US" altLang="zh-TW"/>
                <a:t>Prediction</a:t>
              </a:r>
              <a:endParaRPr lang="zh-TW" altLang="en-US"/>
            </a:p>
          </p:txBody>
        </p:sp>
      </p:grpSp>
      <p:cxnSp>
        <p:nvCxnSpPr>
          <p:cNvPr id="3103" name="直線單箭頭接點 3102">
            <a:extLst>
              <a:ext uri="{FF2B5EF4-FFF2-40B4-BE49-F238E27FC236}">
                <a16:creationId xmlns:a16="http://schemas.microsoft.com/office/drawing/2014/main" id="{5322DC15-90DD-C4BA-B62E-FF335134384F}"/>
              </a:ext>
            </a:extLst>
          </p:cNvPr>
          <p:cNvCxnSpPr>
            <a:cxnSpLocks/>
            <a:stCxn id="3092" idx="1"/>
            <a:endCxn id="3085" idx="3"/>
          </p:cNvCxnSpPr>
          <p:nvPr/>
        </p:nvCxnSpPr>
        <p:spPr>
          <a:xfrm flipH="1" flipV="1">
            <a:off x="6235245" y="2796565"/>
            <a:ext cx="843703" cy="9113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52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pic>
        <p:nvPicPr>
          <p:cNvPr id="13" name="圖片 12">
            <a:extLst>
              <a:ext uri="{FF2B5EF4-FFF2-40B4-BE49-F238E27FC236}">
                <a16:creationId xmlns:a16="http://schemas.microsoft.com/office/drawing/2014/main" id="{0E544969-B06C-5122-9795-5F0F4D994917}"/>
              </a:ext>
            </a:extLst>
          </p:cNvPr>
          <p:cNvPicPr>
            <a:picLocks noChangeAspect="1"/>
          </p:cNvPicPr>
          <p:nvPr/>
        </p:nvPicPr>
        <p:blipFill>
          <a:blip r:embed="rId3"/>
          <a:stretch>
            <a:fillRect/>
          </a:stretch>
        </p:blipFill>
        <p:spPr>
          <a:xfrm>
            <a:off x="939334" y="1179089"/>
            <a:ext cx="2997942" cy="1335510"/>
          </a:xfrm>
          <a:prstGeom prst="rect">
            <a:avLst/>
          </a:prstGeom>
        </p:spPr>
      </p:pic>
      <p:pic>
        <p:nvPicPr>
          <p:cNvPr id="15" name="圖片 14">
            <a:extLst>
              <a:ext uri="{FF2B5EF4-FFF2-40B4-BE49-F238E27FC236}">
                <a16:creationId xmlns:a16="http://schemas.microsoft.com/office/drawing/2014/main" id="{F493F447-31FF-76CD-B174-EC9312E843A2}"/>
              </a:ext>
            </a:extLst>
          </p:cNvPr>
          <p:cNvPicPr>
            <a:picLocks noChangeAspect="1"/>
          </p:cNvPicPr>
          <p:nvPr/>
        </p:nvPicPr>
        <p:blipFill>
          <a:blip r:embed="rId4"/>
          <a:stretch>
            <a:fillRect/>
          </a:stretch>
        </p:blipFill>
        <p:spPr>
          <a:xfrm>
            <a:off x="938113" y="2571750"/>
            <a:ext cx="3633887" cy="2470616"/>
          </a:xfrm>
          <a:prstGeom prst="rect">
            <a:avLst/>
          </a:prstGeom>
        </p:spPr>
      </p:pic>
      <p:sp>
        <p:nvSpPr>
          <p:cNvPr id="16" name="文字方塊 15">
            <a:extLst>
              <a:ext uri="{FF2B5EF4-FFF2-40B4-BE49-F238E27FC236}">
                <a16:creationId xmlns:a16="http://schemas.microsoft.com/office/drawing/2014/main" id="{380FDFA5-023D-4723-DFBB-4304A2F8F314}"/>
              </a:ext>
            </a:extLst>
          </p:cNvPr>
          <p:cNvSpPr txBox="1"/>
          <p:nvPr/>
        </p:nvSpPr>
        <p:spPr>
          <a:xfrm>
            <a:off x="3937276" y="1539067"/>
            <a:ext cx="2783541" cy="307777"/>
          </a:xfrm>
          <a:prstGeom prst="rect">
            <a:avLst/>
          </a:prstGeom>
          <a:noFill/>
        </p:spPr>
        <p:txBody>
          <a:bodyPr wrap="square" rtlCol="0">
            <a:spAutoFit/>
          </a:bodyPr>
          <a:lstStyle/>
          <a:p>
            <a:r>
              <a:rPr lang="zh-TW" altLang="en-US" dirty="0"/>
              <a:t>判斷</a:t>
            </a:r>
            <a:r>
              <a:rPr lang="en-US" altLang="zh-TW" dirty="0"/>
              <a:t>481 </a:t>
            </a:r>
            <a:r>
              <a:rPr lang="en-US" altLang="zh-TW" dirty="0" err="1"/>
              <a:t>date_id</a:t>
            </a:r>
            <a:r>
              <a:rPr lang="zh-TW" altLang="en-US" dirty="0"/>
              <a:t>開始做</a:t>
            </a:r>
            <a:r>
              <a:rPr lang="en-US" altLang="zh-TW" dirty="0"/>
              <a:t>retrain</a:t>
            </a:r>
            <a:endParaRPr lang="zh-TW" altLang="en-US" dirty="0"/>
          </a:p>
        </p:txBody>
      </p:sp>
      <p:sp>
        <p:nvSpPr>
          <p:cNvPr id="17" name="文字方塊 16">
            <a:extLst>
              <a:ext uri="{FF2B5EF4-FFF2-40B4-BE49-F238E27FC236}">
                <a16:creationId xmlns:a16="http://schemas.microsoft.com/office/drawing/2014/main" id="{788FEF3D-4DA2-FC96-3677-D1ED62BFF431}"/>
              </a:ext>
            </a:extLst>
          </p:cNvPr>
          <p:cNvSpPr txBox="1"/>
          <p:nvPr/>
        </p:nvSpPr>
        <p:spPr>
          <a:xfrm>
            <a:off x="4572000" y="3653169"/>
            <a:ext cx="2971800" cy="307777"/>
          </a:xfrm>
          <a:prstGeom prst="rect">
            <a:avLst/>
          </a:prstGeom>
          <a:noFill/>
        </p:spPr>
        <p:txBody>
          <a:bodyPr wrap="square" rtlCol="0">
            <a:spAutoFit/>
          </a:bodyPr>
          <a:lstStyle/>
          <a:p>
            <a:r>
              <a:rPr lang="zh-TW" altLang="en-US" dirty="0"/>
              <a:t>將資料做</a:t>
            </a:r>
            <a:r>
              <a:rPr lang="en-US" altLang="zh-TW" dirty="0"/>
              <a:t>retrain</a:t>
            </a:r>
            <a:r>
              <a:rPr lang="zh-TW" altLang="en-US" dirty="0"/>
              <a:t>與新資料的</a:t>
            </a:r>
            <a:r>
              <a:rPr lang="en-US" altLang="zh-TW" dirty="0" err="1"/>
              <a:t>concat</a:t>
            </a:r>
            <a:endParaRPr lang="zh-TW" altLang="en-US" dirty="0"/>
          </a:p>
        </p:txBody>
      </p:sp>
    </p:spTree>
    <p:extLst>
      <p:ext uri="{BB962C8B-B14F-4D97-AF65-F5344CB8AC3E}">
        <p14:creationId xmlns:p14="http://schemas.microsoft.com/office/powerpoint/2010/main" val="14292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sp>
        <p:nvSpPr>
          <p:cNvPr id="17" name="文字方塊 16">
            <a:extLst>
              <a:ext uri="{FF2B5EF4-FFF2-40B4-BE49-F238E27FC236}">
                <a16:creationId xmlns:a16="http://schemas.microsoft.com/office/drawing/2014/main" id="{788FEF3D-4DA2-FC96-3677-D1ED62BFF431}"/>
              </a:ext>
            </a:extLst>
          </p:cNvPr>
          <p:cNvSpPr txBox="1"/>
          <p:nvPr/>
        </p:nvSpPr>
        <p:spPr>
          <a:xfrm>
            <a:off x="5848676" y="2535893"/>
            <a:ext cx="2971800" cy="307777"/>
          </a:xfrm>
          <a:prstGeom prst="rect">
            <a:avLst/>
          </a:prstGeom>
          <a:noFill/>
        </p:spPr>
        <p:txBody>
          <a:bodyPr wrap="square" rtlCol="0">
            <a:spAutoFit/>
          </a:bodyPr>
          <a:lstStyle/>
          <a:p>
            <a:r>
              <a:rPr lang="zh-TW" altLang="en-US" dirty="0"/>
              <a:t>用</a:t>
            </a:r>
            <a:r>
              <a:rPr lang="en-US" altLang="zh-TW" dirty="0"/>
              <a:t>retrain</a:t>
            </a:r>
            <a:r>
              <a:rPr lang="zh-TW" altLang="en-US" dirty="0"/>
              <a:t>後的模型做</a:t>
            </a:r>
            <a:r>
              <a:rPr lang="en-US" altLang="zh-TW" dirty="0"/>
              <a:t>infer</a:t>
            </a:r>
            <a:endParaRPr lang="zh-TW" altLang="en-US" dirty="0"/>
          </a:p>
        </p:txBody>
      </p:sp>
      <p:pic>
        <p:nvPicPr>
          <p:cNvPr id="4" name="圖片 3">
            <a:extLst>
              <a:ext uri="{FF2B5EF4-FFF2-40B4-BE49-F238E27FC236}">
                <a16:creationId xmlns:a16="http://schemas.microsoft.com/office/drawing/2014/main" id="{9C154AC3-F894-58B2-D266-2790D98863C4}"/>
              </a:ext>
            </a:extLst>
          </p:cNvPr>
          <p:cNvPicPr>
            <a:picLocks noChangeAspect="1"/>
          </p:cNvPicPr>
          <p:nvPr/>
        </p:nvPicPr>
        <p:blipFill>
          <a:blip r:embed="rId3"/>
          <a:stretch>
            <a:fillRect/>
          </a:stretch>
        </p:blipFill>
        <p:spPr>
          <a:xfrm>
            <a:off x="720000" y="1061428"/>
            <a:ext cx="5128676" cy="3256709"/>
          </a:xfrm>
          <a:prstGeom prst="rect">
            <a:avLst/>
          </a:prstGeom>
        </p:spPr>
      </p:pic>
    </p:spTree>
    <p:extLst>
      <p:ext uri="{BB962C8B-B14F-4D97-AF65-F5344CB8AC3E}">
        <p14:creationId xmlns:p14="http://schemas.microsoft.com/office/powerpoint/2010/main" val="11262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金牌作法</a:t>
            </a:r>
          </a:p>
        </p:txBody>
      </p:sp>
      <p:sp>
        <p:nvSpPr>
          <p:cNvPr id="3" name="文字方塊 2">
            <a:extLst>
              <a:ext uri="{FF2B5EF4-FFF2-40B4-BE49-F238E27FC236}">
                <a16:creationId xmlns:a16="http://schemas.microsoft.com/office/drawing/2014/main" id="{E0367D12-5214-75E1-4202-5D787E5F8449}"/>
              </a:ext>
            </a:extLst>
          </p:cNvPr>
          <p:cNvSpPr txBox="1"/>
          <p:nvPr/>
        </p:nvSpPr>
        <p:spPr>
          <a:xfrm>
            <a:off x="1143000" y="1237129"/>
            <a:ext cx="6858000" cy="1815882"/>
          </a:xfrm>
          <a:prstGeom prst="rect">
            <a:avLst/>
          </a:prstGeom>
          <a:noFill/>
        </p:spPr>
        <p:txBody>
          <a:bodyPr wrap="square" rtlCol="0">
            <a:spAutoFit/>
          </a:bodyPr>
          <a:lstStyle/>
          <a:p>
            <a:r>
              <a:rPr lang="zh-TW" altLang="en-US" dirty="0"/>
              <a:t>金牌作法優勢</a:t>
            </a:r>
            <a:r>
              <a:rPr lang="en-US" altLang="zh-TW" dirty="0"/>
              <a:t>:</a:t>
            </a:r>
          </a:p>
          <a:p>
            <a:pPr marL="342900" lvl="1" indent="-342900">
              <a:buFont typeface="+mj-lt"/>
              <a:buAutoNum type="arabicPeriod"/>
            </a:pPr>
            <a:r>
              <a:rPr lang="zh-TW" altLang="en-US" sz="1400" dirty="0"/>
              <a:t>特徵工程</a:t>
            </a:r>
            <a:r>
              <a:rPr lang="zh-TW" altLang="en-US" dirty="0"/>
              <a:t>提供模型更多背景信息、考慮最近的數據趨勢，提供模型更及時的信息。</a:t>
            </a:r>
            <a:endParaRPr lang="en-US" altLang="zh-TW" dirty="0"/>
          </a:p>
          <a:p>
            <a:pPr marL="342900" lvl="1" indent="-342900">
              <a:buFont typeface="+mj-lt"/>
              <a:buAutoNum type="arabicPeriod"/>
            </a:pPr>
            <a:endParaRPr lang="en-US" altLang="zh-TW" sz="1400" dirty="0"/>
          </a:p>
          <a:p>
            <a:pPr marL="342900" lvl="1" indent="-342900">
              <a:buFont typeface="+mj-lt"/>
              <a:buAutoNum type="arabicPeriod"/>
            </a:pPr>
            <a:r>
              <a:rPr lang="zh-TW" altLang="en-US" sz="1400" dirty="0"/>
              <a:t>模型預測後進行模型</a:t>
            </a:r>
            <a:r>
              <a:rPr lang="en-US" altLang="zh-TW" sz="1400" dirty="0"/>
              <a:t>retrain</a:t>
            </a:r>
            <a:r>
              <a:rPr lang="zh-TW" altLang="en-US" sz="1400" dirty="0"/>
              <a:t>保持模型準確度。</a:t>
            </a:r>
            <a:endParaRPr lang="en-US" altLang="zh-TW" dirty="0"/>
          </a:p>
          <a:p>
            <a:pPr marL="342900" lvl="1" indent="-342900">
              <a:buFont typeface="+mj-lt"/>
              <a:buAutoNum type="arabicPeriod"/>
            </a:pPr>
            <a:endParaRPr lang="en-US" altLang="zh-TW" dirty="0"/>
          </a:p>
          <a:p>
            <a:pPr marL="342900" lvl="1" indent="-342900">
              <a:buFont typeface="+mj-lt"/>
              <a:buAutoNum type="arabicPeriod"/>
            </a:pPr>
            <a:r>
              <a:rPr lang="zh-TW" altLang="en-US" dirty="0"/>
              <a:t>將前一天的資料加入資料集中。</a:t>
            </a:r>
            <a:endParaRPr lang="en-US" altLang="zh-TW" dirty="0"/>
          </a:p>
          <a:p>
            <a:pPr marL="342900" lvl="1" indent="-342900">
              <a:buFont typeface="+mj-lt"/>
              <a:buAutoNum type="arabicPeriod"/>
            </a:pPr>
            <a:endParaRPr lang="en-US" altLang="zh-TW" dirty="0"/>
          </a:p>
          <a:p>
            <a:pPr lvl="1"/>
            <a:endParaRPr lang="en-US" altLang="zh-TW" dirty="0"/>
          </a:p>
        </p:txBody>
      </p:sp>
    </p:spTree>
    <p:extLst>
      <p:ext uri="{BB962C8B-B14F-4D97-AF65-F5344CB8AC3E}">
        <p14:creationId xmlns:p14="http://schemas.microsoft.com/office/powerpoint/2010/main" val="1715813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50"/>
          <p:cNvSpPr txBox="1">
            <a:spLocks noGrp="1"/>
          </p:cNvSpPr>
          <p:nvPr>
            <p:ph type="ctrTitle"/>
          </p:nvPr>
        </p:nvSpPr>
        <p:spPr>
          <a:xfrm>
            <a:off x="2605414" y="736776"/>
            <a:ext cx="5670986" cy="20189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cxnSp>
        <p:nvCxnSpPr>
          <p:cNvPr id="604" name="Google Shape;604;p50"/>
          <p:cNvCxnSpPr/>
          <p:nvPr/>
        </p:nvCxnSpPr>
        <p:spPr>
          <a:xfrm rot="10800000">
            <a:off x="715200" y="4183700"/>
            <a:ext cx="3046200" cy="0"/>
          </a:xfrm>
          <a:prstGeom prst="straightConnector1">
            <a:avLst/>
          </a:prstGeom>
          <a:noFill/>
          <a:ln w="9525" cap="flat" cmpd="sng">
            <a:solidFill>
              <a:schemeClr val="accent2"/>
            </a:solidFill>
            <a:prstDash val="solid"/>
            <a:round/>
            <a:headEnd type="none" w="med" len="med"/>
            <a:tailEnd type="none" w="med" len="med"/>
          </a:ln>
        </p:spPr>
      </p:cxnSp>
      <p:sp>
        <p:nvSpPr>
          <p:cNvPr id="612" name="Google Shape;612;p50"/>
          <p:cNvSpPr/>
          <p:nvPr/>
        </p:nvSpPr>
        <p:spPr>
          <a:xfrm>
            <a:off x="7050988" y="3027779"/>
            <a:ext cx="317186" cy="25869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50"/>
          <p:cNvGrpSpPr/>
          <p:nvPr/>
        </p:nvGrpSpPr>
        <p:grpSpPr>
          <a:xfrm>
            <a:off x="6333367" y="2998477"/>
            <a:ext cx="317246" cy="317246"/>
            <a:chOff x="1190625" y="238125"/>
            <a:chExt cx="5235075" cy="5235075"/>
          </a:xfrm>
        </p:grpSpPr>
        <p:sp>
          <p:nvSpPr>
            <p:cNvPr id="614" name="Google Shape;614;p5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701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ctrTitle"/>
          </p:nvPr>
        </p:nvSpPr>
        <p:spPr>
          <a:xfrm>
            <a:off x="1210450" y="957475"/>
            <a:ext cx="4909500" cy="232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Gallstones in Children</a:t>
            </a:r>
            <a:endParaRPr/>
          </a:p>
        </p:txBody>
      </p:sp>
      <p:sp>
        <p:nvSpPr>
          <p:cNvPr id="257" name="Google Shape;257;p31"/>
          <p:cNvSpPr txBox="1">
            <a:spLocks noGrp="1"/>
          </p:cNvSpPr>
          <p:nvPr>
            <p:ph type="subTitle" idx="1"/>
          </p:nvPr>
        </p:nvSpPr>
        <p:spPr>
          <a:xfrm>
            <a:off x="1210450" y="3395550"/>
            <a:ext cx="49233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cxnSp>
        <p:nvCxnSpPr>
          <p:cNvPr id="258" name="Google Shape;258;p31"/>
          <p:cNvCxnSpPr/>
          <p:nvPr/>
        </p:nvCxnSpPr>
        <p:spPr>
          <a:xfrm>
            <a:off x="7703400" y="0"/>
            <a:ext cx="0" cy="3359400"/>
          </a:xfrm>
          <a:prstGeom prst="straightConnector1">
            <a:avLst/>
          </a:prstGeom>
          <a:noFill/>
          <a:ln w="9525" cap="flat" cmpd="sng">
            <a:solidFill>
              <a:schemeClr val="accent2"/>
            </a:solidFill>
            <a:prstDash val="solid"/>
            <a:round/>
            <a:headEnd type="none" w="med" len="med"/>
            <a:tailEnd type="none" w="med" len="med"/>
          </a:ln>
        </p:spPr>
      </p:cxnSp>
      <p:grpSp>
        <p:nvGrpSpPr>
          <p:cNvPr id="259" name="Google Shape;259;p31"/>
          <p:cNvGrpSpPr/>
          <p:nvPr/>
        </p:nvGrpSpPr>
        <p:grpSpPr>
          <a:xfrm>
            <a:off x="436812" y="4417242"/>
            <a:ext cx="1917872" cy="534926"/>
            <a:chOff x="4720425" y="-1166025"/>
            <a:chExt cx="2363075" cy="659100"/>
          </a:xfrm>
        </p:grpSpPr>
        <p:sp>
          <p:nvSpPr>
            <p:cNvPr id="260" name="Google Shape;260;p31"/>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1" name="Google Shape;261;p31"/>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2" name="Google Shape;262;p31"/>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3" name="Google Shape;263;p31"/>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4" name="Google Shape;264;p31"/>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265" name="Google Shape;265;p31"/>
          <p:cNvCxnSpPr/>
          <p:nvPr/>
        </p:nvCxnSpPr>
        <p:spPr>
          <a:xfrm>
            <a:off x="6865200" y="4719450"/>
            <a:ext cx="22812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271" name="Google Shape;271;p32"/>
          <p:cNvGraphicFramePr/>
          <p:nvPr/>
        </p:nvGraphicFramePr>
        <p:xfrm>
          <a:off x="720000" y="1816026"/>
          <a:ext cx="7708900" cy="2169150"/>
        </p:xfrm>
        <a:graphic>
          <a:graphicData uri="http://schemas.openxmlformats.org/drawingml/2006/table">
            <a:tbl>
              <a:tblPr>
                <a:noFill/>
                <a:tableStyleId>{4EE5D93E-594E-44F5-A2FA-E937BCCC105A}</a:tableStyleId>
              </a:tblPr>
              <a:tblGrid>
                <a:gridCol w="2621550">
                  <a:extLst>
                    <a:ext uri="{9D8B030D-6E8A-4147-A177-3AD203B41FA5}">
                      <a16:colId xmlns:a16="http://schemas.microsoft.com/office/drawing/2014/main" val="20000"/>
                    </a:ext>
                  </a:extLst>
                </a:gridCol>
                <a:gridCol w="50873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a:solidFill>
                            <a:schemeClr val="lt1"/>
                          </a:solidFill>
                          <a:latin typeface="Didact Gothic"/>
                          <a:ea typeface="Didact Gothic"/>
                          <a:cs typeface="Didact Gothic"/>
                          <a:sym typeface="Didact Gothic"/>
                          <a:hlinkClick r:id="rId3" action="ppaction://hlinksldjump">
                            <a:extLst>
                              <a:ext uri="{A12FA001-AC4F-418D-AE19-62706E023703}">
                                <ahyp:hlinkClr xmlns:ahyp="http://schemas.microsoft.com/office/drawing/2018/hyperlinkcolor" val="tx"/>
                              </a:ext>
                            </a:extLst>
                          </a:hlinkClick>
                        </a:rPr>
                        <a:t>Fonts</a:t>
                      </a:r>
                      <a:endParaRPr sz="1200" b="1" u="sng">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Didact Gothic"/>
                          <a:ea typeface="Didact Gothic"/>
                          <a:cs typeface="Didact Gothic"/>
                          <a:sym typeface="Didact Gothic"/>
                        </a:rPr>
                        <a:t>To view this template correctly in PowerPoint, download and install the fonts we used</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a:solidFill>
                            <a:schemeClr val="lt1"/>
                          </a:solidFill>
                          <a:latin typeface="Didact Gothic"/>
                          <a:ea typeface="Didact Gothic"/>
                          <a:cs typeface="Didact Gothic"/>
                          <a:sym typeface="Didact Gothic"/>
                          <a:hlinkClick r:id="rId4" action="ppaction://hlinksldjump">
                            <a:extLst>
                              <a:ext uri="{A12FA001-AC4F-418D-AE19-62706E023703}">
                                <ahyp:hlinkClr xmlns:ahyp="http://schemas.microsoft.com/office/drawing/2018/hyperlinkcolor" val="tx"/>
                              </a:ext>
                            </a:extLst>
                          </a:hlinkClick>
                        </a:rPr>
                        <a:t>Used</a:t>
                      </a:r>
                      <a:r>
                        <a:rPr lang="en" sz="1200" b="1">
                          <a:solidFill>
                            <a:schemeClr val="lt1"/>
                          </a:solidFill>
                          <a:latin typeface="Didact Gothic"/>
                          <a:ea typeface="Didact Gothic"/>
                          <a:cs typeface="Didact Gothic"/>
                          <a:sym typeface="Didact Gothic"/>
                        </a:rPr>
                        <a:t> and </a:t>
                      </a:r>
                      <a:r>
                        <a:rPr lang="en" sz="1200" b="1" u="sng">
                          <a:solidFill>
                            <a:schemeClr val="lt1"/>
                          </a:solidFill>
                          <a:latin typeface="Didact Gothic"/>
                          <a:ea typeface="Didact Gothic"/>
                          <a:cs typeface="Didact Gothic"/>
                          <a:sym typeface="Didact Gothic"/>
                          <a:hlinkClick r:id="rId5" action="ppaction://hlinksldjump">
                            <a:extLst>
                              <a:ext uri="{A12FA001-AC4F-418D-AE19-62706E023703}">
                                <ahyp:hlinkClr xmlns:ahyp="http://schemas.microsoft.com/office/drawing/2018/hyperlinkcolor" val="tx"/>
                              </a:ext>
                            </a:extLst>
                          </a:hlinkClick>
                        </a:rPr>
                        <a:t>alternative resources</a:t>
                      </a:r>
                      <a:endParaRPr sz="1200" b="1" u="sng">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idact Gothic"/>
                          <a:ea typeface="Didact Gothic"/>
                          <a:cs typeface="Didact Gothic"/>
                          <a:sym typeface="Didact Gothic"/>
                        </a:rPr>
                        <a:t>An assortment of graphic resources that are suitable for use in this presentation</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lt1"/>
                          </a:solidFill>
                          <a:latin typeface="Didact Gothic"/>
                          <a:ea typeface="Didact Gothic"/>
                          <a:cs typeface="Didact Gothic"/>
                          <a:sym typeface="Didact Gothic"/>
                          <a:hlinkClick r:id="rId6" action="ppaction://hlinksldjump">
                            <a:extLst>
                              <a:ext uri="{A12FA001-AC4F-418D-AE19-62706E023703}">
                                <ahyp:hlinkClr xmlns:ahyp="http://schemas.microsoft.com/office/drawing/2018/hyperlinkcolor" val="tx"/>
                              </a:ext>
                            </a:extLst>
                          </a:hlinkClick>
                        </a:rPr>
                        <a:t>Thanks slide</a:t>
                      </a:r>
                      <a:endParaRPr sz="1200" b="1" u="sng">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Didact Gothic"/>
                          <a:ea typeface="Didact Gothic"/>
                          <a:cs typeface="Didact Gothic"/>
                          <a:sym typeface="Didact Gothic"/>
                        </a:rPr>
                        <a:t>You must keep it so that proper credits for our design are given</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a:solidFill>
                            <a:schemeClr val="lt1"/>
                          </a:solidFill>
                          <a:latin typeface="Didact Gothic"/>
                          <a:ea typeface="Didact Gothic"/>
                          <a:cs typeface="Didact Gothic"/>
                          <a:sym typeface="Didact Gothic"/>
                          <a:hlinkClick r:id="rId3" action="ppaction://hlinksldjump">
                            <a:extLst>
                              <a:ext uri="{A12FA001-AC4F-418D-AE19-62706E023703}">
                                <ahyp:hlinkClr xmlns:ahyp="http://schemas.microsoft.com/office/drawing/2018/hyperlinkcolor" val="tx"/>
                              </a:ext>
                            </a:extLst>
                          </a:hlinkClick>
                        </a:rPr>
                        <a:t>Colors</a:t>
                      </a:r>
                      <a:endParaRPr sz="1200" b="1" u="sng">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Didact Gothic"/>
                          <a:ea typeface="Didact Gothic"/>
                          <a:cs typeface="Didact Gothic"/>
                          <a:sym typeface="Didact Gothic"/>
                        </a:rPr>
                        <a:t>All the colors used in this presentation</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a:solidFill>
                            <a:schemeClr val="lt1"/>
                          </a:solidFill>
                          <a:latin typeface="Didact Gothic"/>
                          <a:ea typeface="Didact Gothic"/>
                          <a:cs typeface="Didact Gothic"/>
                          <a:sym typeface="Didact Gothic"/>
                          <a:hlinkClick r:id="rId7" action="ppaction://hlinksldjump">
                            <a:extLst>
                              <a:ext uri="{A12FA001-AC4F-418D-AE19-62706E023703}">
                                <ahyp:hlinkClr xmlns:ahyp="http://schemas.microsoft.com/office/drawing/2018/hyperlinkcolor" val="tx"/>
                              </a:ext>
                            </a:extLst>
                          </a:hlinkClick>
                        </a:rPr>
                        <a:t>Icons</a:t>
                      </a:r>
                      <a:r>
                        <a:rPr lang="en" sz="1200" b="1">
                          <a:solidFill>
                            <a:schemeClr val="lt1"/>
                          </a:solidFill>
                          <a:latin typeface="Didact Gothic"/>
                          <a:ea typeface="Didact Gothic"/>
                          <a:cs typeface="Didact Gothic"/>
                          <a:sym typeface="Didact Gothic"/>
                        </a:rPr>
                        <a:t> and </a:t>
                      </a:r>
                      <a:r>
                        <a:rPr lang="en" sz="1200" b="1" u="sng">
                          <a:solidFill>
                            <a:schemeClr val="lt1"/>
                          </a:solidFill>
                          <a:latin typeface="Didact Gothic"/>
                          <a:ea typeface="Didact Gothic"/>
                          <a:cs typeface="Didact Gothic"/>
                          <a:sym typeface="Didact Gothic"/>
                          <a:hlinkClick r:id="rId8" action="ppaction://hlinksldjump">
                            <a:extLst>
                              <a:ext uri="{A12FA001-AC4F-418D-AE19-62706E023703}">
                                <ahyp:hlinkClr xmlns:ahyp="http://schemas.microsoft.com/office/drawing/2018/hyperlinkcolor" val="tx"/>
                              </a:ext>
                            </a:extLst>
                          </a:hlinkClick>
                        </a:rPr>
                        <a:t>infographic resources</a:t>
                      </a:r>
                      <a:endParaRPr sz="1200" b="1" u="sng">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These can be used in the template, and their size and color can be edited</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lt1"/>
                          </a:solidFill>
                          <a:latin typeface="Didact Gothic"/>
                          <a:ea typeface="Didact Gothic"/>
                          <a:cs typeface="Didact Gothic"/>
                          <a:sym typeface="Didact Gothic"/>
                        </a:rPr>
                        <a:t>Editable presentation theme </a:t>
                      </a:r>
                      <a:endParaRPr sz="1200" b="1">
                        <a:solidFill>
                          <a:schemeClr val="lt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Didact Gothic"/>
                          <a:ea typeface="Didact Gothic"/>
                          <a:cs typeface="Didact Gothic"/>
                          <a:sym typeface="Didact Gothic"/>
                        </a:rPr>
                        <a:t>You can edit the master slides easily. For more info, click </a:t>
                      </a:r>
                      <a:r>
                        <a:rPr lang="en" sz="1000" b="1" u="sng">
                          <a:solidFill>
                            <a:schemeClr val="dk1"/>
                          </a:solidFill>
                          <a:latin typeface="Didact Gothic"/>
                          <a:ea typeface="Didact Gothic"/>
                          <a:cs typeface="Didact Gothic"/>
                          <a:sym typeface="Didact Gothic"/>
                          <a:hlinkClick r:id="rId9">
                            <a:extLst>
                              <a:ext uri="{A12FA001-AC4F-418D-AE19-62706E023703}">
                                <ahyp:hlinkClr xmlns:ahyp="http://schemas.microsoft.com/office/drawing/2018/hyperlinkcolor" val="tx"/>
                              </a:ext>
                            </a:extLst>
                          </a:hlinkClick>
                        </a:rPr>
                        <a:t>here</a:t>
                      </a:r>
                      <a:endParaRPr sz="1000">
                        <a:solidFill>
                          <a:schemeClr val="dk1"/>
                        </a:solidFill>
                        <a:latin typeface="Didact Gothic"/>
                        <a:ea typeface="Didact Gothic"/>
                        <a:cs typeface="Didact Gothic"/>
                        <a:sym typeface="Didact Goth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
        <p:nvSpPr>
          <p:cNvPr id="272" name="Google Shape;272;p32"/>
          <p:cNvSpPr txBox="1"/>
          <p:nvPr/>
        </p:nvSpPr>
        <p:spPr>
          <a:xfrm>
            <a:off x="2797350" y="1172000"/>
            <a:ext cx="3549300" cy="48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You can delete this slide when you’re done editing the presentation</a:t>
            </a:r>
            <a:endParaRPr sz="1200">
              <a:solidFill>
                <a:schemeClr val="dk1"/>
              </a:solidFill>
              <a:latin typeface="Didact Gothic"/>
              <a:ea typeface="Didact Gothic"/>
              <a:cs typeface="Didact Gothic"/>
              <a:sym typeface="Didact Gothic"/>
            </a:endParaRPr>
          </a:p>
        </p:txBody>
      </p:sp>
      <p:sp>
        <p:nvSpPr>
          <p:cNvPr id="273" name="Google Shape;273;p32"/>
          <p:cNvSpPr txBox="1"/>
          <p:nvPr/>
        </p:nvSpPr>
        <p:spPr>
          <a:xfrm>
            <a:off x="720000" y="4199376"/>
            <a:ext cx="3185400" cy="4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For more info:</a:t>
            </a:r>
            <a:br>
              <a:rPr lang="en" sz="1200" b="1">
                <a:solidFill>
                  <a:schemeClr val="dk1"/>
                </a:solidFill>
                <a:latin typeface="Didact Gothic"/>
                <a:ea typeface="Didact Gothic"/>
                <a:cs typeface="Didact Gothic"/>
                <a:sym typeface="Didact Gothic"/>
              </a:rPr>
            </a:br>
            <a:r>
              <a:rPr lang="en" sz="1200" b="1" u="sng">
                <a:solidFill>
                  <a:schemeClr val="dk1"/>
                </a:solidFill>
                <a:latin typeface="Didact Gothic"/>
                <a:ea typeface="Didact Gothic"/>
                <a:cs typeface="Didact Gothic"/>
                <a:sym typeface="Didact Gothic"/>
                <a:hlinkClick r:id="rId10">
                  <a:extLst>
                    <a:ext uri="{A12FA001-AC4F-418D-AE19-62706E023703}">
                      <ahyp:hlinkClr xmlns:ahyp="http://schemas.microsoft.com/office/drawing/2018/hyperlinkcolor" val="tx"/>
                    </a:ext>
                  </a:extLst>
                </a:hlinkClick>
              </a:rPr>
              <a:t>Slidesgo</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1">
                  <a:extLst>
                    <a:ext uri="{A12FA001-AC4F-418D-AE19-62706E023703}">
                      <ahyp:hlinkClr xmlns:ahyp="http://schemas.microsoft.com/office/drawing/2018/hyperlinkcolor" val="tx"/>
                    </a:ext>
                  </a:extLst>
                </a:hlinkClick>
              </a:rPr>
              <a:t>Blog</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2">
                  <a:extLst>
                    <a:ext uri="{A12FA001-AC4F-418D-AE19-62706E023703}">
                      <ahyp:hlinkClr xmlns:ahyp="http://schemas.microsoft.com/office/drawing/2018/hyperlinkcolor" val="tx"/>
                    </a:ext>
                  </a:extLst>
                </a:hlinkClick>
              </a:rPr>
              <a:t>FAQs</a:t>
            </a:r>
            <a:endParaRPr sz="1200" b="1" u="sng">
              <a:solidFill>
                <a:schemeClr val="dk1"/>
              </a:solidFill>
              <a:latin typeface="Didact Gothic"/>
              <a:ea typeface="Didact Gothic"/>
              <a:cs typeface="Didact Gothic"/>
              <a:sym typeface="Didact Gothic"/>
            </a:endParaRPr>
          </a:p>
        </p:txBody>
      </p:sp>
      <p:sp>
        <p:nvSpPr>
          <p:cNvPr id="274" name="Google Shape;274;p32"/>
          <p:cNvSpPr txBox="1"/>
          <p:nvPr/>
        </p:nvSpPr>
        <p:spPr>
          <a:xfrm>
            <a:off x="5238600" y="4199376"/>
            <a:ext cx="3185400" cy="4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You can visit our sister projects:</a:t>
            </a:r>
            <a:br>
              <a:rPr lang="en" sz="1200" b="1">
                <a:solidFill>
                  <a:schemeClr val="dk1"/>
                </a:solidFill>
                <a:latin typeface="Didact Gothic"/>
                <a:ea typeface="Didact Gothic"/>
                <a:cs typeface="Didact Gothic"/>
                <a:sym typeface="Didact Gothic"/>
              </a:rPr>
            </a:br>
            <a:r>
              <a:rPr lang="en" sz="1200" b="1" u="sng">
                <a:solidFill>
                  <a:schemeClr val="dk1"/>
                </a:solidFill>
                <a:latin typeface="Didact Gothic"/>
                <a:ea typeface="Didact Gothic"/>
                <a:cs typeface="Didact Gothic"/>
                <a:sym typeface="Didact Gothic"/>
                <a:hlinkClick r:id="rId13">
                  <a:extLst>
                    <a:ext uri="{A12FA001-AC4F-418D-AE19-62706E023703}">
                      <ahyp:hlinkClr xmlns:ahyp="http://schemas.microsoft.com/office/drawing/2018/hyperlinkcolor" val="tx"/>
                    </a:ext>
                  </a:extLst>
                </a:hlinkClick>
              </a:rPr>
              <a:t>Freepik</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4">
                  <a:extLst>
                    <a:ext uri="{A12FA001-AC4F-418D-AE19-62706E023703}">
                      <ahyp:hlinkClr xmlns:ahyp="http://schemas.microsoft.com/office/drawing/2018/hyperlinkcolor" val="tx"/>
                    </a:ext>
                  </a:extLst>
                </a:hlinkClick>
              </a:rPr>
              <a:t>Flaticon</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5">
                  <a:extLst>
                    <a:ext uri="{A12FA001-AC4F-418D-AE19-62706E023703}">
                      <ahyp:hlinkClr xmlns:ahyp="http://schemas.microsoft.com/office/drawing/2018/hyperlinkcolor" val="tx"/>
                    </a:ext>
                  </a:extLst>
                </a:hlinkClick>
              </a:rPr>
              <a:t>Storyset</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6">
                  <a:extLst>
                    <a:ext uri="{A12FA001-AC4F-418D-AE19-62706E023703}">
                      <ahyp:hlinkClr xmlns:ahyp="http://schemas.microsoft.com/office/drawing/2018/hyperlinkcolor" val="tx"/>
                    </a:ext>
                  </a:extLst>
                </a:hlinkClick>
              </a:rPr>
              <a:t>Wepik</a:t>
            </a:r>
            <a:r>
              <a:rPr lang="en" sz="1200" b="1">
                <a:solidFill>
                  <a:schemeClr val="dk1"/>
                </a:solidFill>
                <a:latin typeface="Didact Gothic"/>
                <a:ea typeface="Didact Gothic"/>
                <a:cs typeface="Didact Gothic"/>
                <a:sym typeface="Didact Gothic"/>
              </a:rPr>
              <a:t> | </a:t>
            </a:r>
            <a:r>
              <a:rPr lang="en" sz="1200" b="1" u="sng">
                <a:solidFill>
                  <a:schemeClr val="dk1"/>
                </a:solidFill>
                <a:latin typeface="Didact Gothic"/>
                <a:ea typeface="Didact Gothic"/>
                <a:cs typeface="Didact Gothic"/>
                <a:sym typeface="Didact Gothic"/>
                <a:hlinkClick r:id="rId17">
                  <a:extLst>
                    <a:ext uri="{A12FA001-AC4F-418D-AE19-62706E023703}">
                      <ahyp:hlinkClr xmlns:ahyp="http://schemas.microsoft.com/office/drawing/2018/hyperlinkcolor" val="tx"/>
                    </a:ext>
                  </a:extLst>
                </a:hlinkClick>
              </a:rPr>
              <a:t>Videvo</a:t>
            </a:r>
            <a:endParaRPr sz="1200" b="1">
              <a:solidFill>
                <a:schemeClr val="dk1"/>
              </a:solidFill>
              <a:latin typeface="Didact Gothic"/>
              <a:ea typeface="Didact Gothic"/>
              <a:cs typeface="Didact Gothic"/>
              <a:sym typeface="Didact Gothic"/>
            </a:endParaRPr>
          </a:p>
        </p:txBody>
      </p:sp>
      <p:grpSp>
        <p:nvGrpSpPr>
          <p:cNvPr id="275" name="Google Shape;275;p32"/>
          <p:cNvGrpSpPr/>
          <p:nvPr/>
        </p:nvGrpSpPr>
        <p:grpSpPr>
          <a:xfrm>
            <a:off x="7883271" y="382814"/>
            <a:ext cx="1091268" cy="304372"/>
            <a:chOff x="4720425" y="-1166025"/>
            <a:chExt cx="2363075" cy="659100"/>
          </a:xfrm>
        </p:grpSpPr>
        <p:sp>
          <p:nvSpPr>
            <p:cNvPr id="276" name="Google Shape;276;p32"/>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77" name="Google Shape;277;p32"/>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78" name="Google Shape;278;p32"/>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79" name="Google Shape;279;p32"/>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80" name="Google Shape;280;p32"/>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t>專案里程碑</a:t>
            </a:r>
            <a:endParaRPr/>
          </a:p>
        </p:txBody>
      </p:sp>
      <p:sp>
        <p:nvSpPr>
          <p:cNvPr id="486" name="Google Shape;486;p45"/>
          <p:cNvSpPr/>
          <p:nvPr/>
        </p:nvSpPr>
        <p:spPr>
          <a:xfrm>
            <a:off x="15311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34950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54589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74228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txBox="1"/>
          <p:nvPr/>
        </p:nvSpPr>
        <p:spPr>
          <a:xfrm flipH="1">
            <a:off x="713125" y="1737972"/>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Didact Gothic"/>
              </a:rPr>
              <a:t>文獻探討</a:t>
            </a:r>
            <a:endParaRPr lang="en-US" altLang="zh-TW" sz="1200">
              <a:solidFill>
                <a:schemeClr val="dk1"/>
              </a:solidFill>
              <a:latin typeface="Bebas Neue"/>
              <a:sym typeface="Didact Gothic"/>
            </a:endParaRPr>
          </a:p>
          <a:p>
            <a:pPr algn="ctr"/>
            <a:r>
              <a:rPr lang="en-US" altLang="zh-TW" sz="1200">
                <a:solidFill>
                  <a:schemeClr val="dk1"/>
                </a:solidFill>
                <a:latin typeface="Bebas Neue"/>
                <a:sym typeface="Didact Gothic"/>
              </a:rPr>
              <a:t>10/30~11/03</a:t>
            </a:r>
            <a:endParaRPr lang="en-US" sz="1200">
              <a:solidFill>
                <a:schemeClr val="dk1"/>
              </a:solidFill>
              <a:latin typeface="Bebas Neue"/>
              <a:sym typeface="Didact Gothic"/>
            </a:endParaRPr>
          </a:p>
        </p:txBody>
      </p:sp>
      <p:sp>
        <p:nvSpPr>
          <p:cNvPr id="491" name="Google Shape;491;p45"/>
          <p:cNvSpPr txBox="1"/>
          <p:nvPr/>
        </p:nvSpPr>
        <p:spPr>
          <a:xfrm flipH="1">
            <a:off x="2677025" y="1737972"/>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Didact Gothic"/>
              </a:rPr>
              <a:t>欄位理解</a:t>
            </a:r>
            <a:endParaRPr lang="en-US" altLang="zh-TW" sz="1200">
              <a:solidFill>
                <a:schemeClr val="dk1"/>
              </a:solidFill>
              <a:latin typeface="Bebas Neue"/>
              <a:sym typeface="Didact Gothic"/>
            </a:endParaRPr>
          </a:p>
          <a:p>
            <a:pPr algn="ctr"/>
            <a:r>
              <a:rPr lang="en-US" altLang="zh-TW" sz="1200">
                <a:solidFill>
                  <a:schemeClr val="dk1"/>
                </a:solidFill>
                <a:latin typeface="Bebas Neue"/>
                <a:sym typeface="Didact Gothic"/>
              </a:rPr>
              <a:t>11/04~11/08</a:t>
            </a:r>
            <a:endParaRPr sz="1200">
              <a:solidFill>
                <a:schemeClr val="dk1"/>
              </a:solidFill>
              <a:latin typeface="Bebas Neue"/>
              <a:sym typeface="Didact Gothic"/>
            </a:endParaRPr>
          </a:p>
        </p:txBody>
      </p:sp>
      <p:sp>
        <p:nvSpPr>
          <p:cNvPr id="492" name="Google Shape;492;p45"/>
          <p:cNvSpPr txBox="1"/>
          <p:nvPr/>
        </p:nvSpPr>
        <p:spPr>
          <a:xfrm flipH="1">
            <a:off x="4640925" y="1737972"/>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Didact Gothic"/>
              </a:rPr>
              <a:t>資料分析與處理</a:t>
            </a:r>
            <a:endParaRPr lang="en-US" altLang="zh-TW" sz="1200">
              <a:solidFill>
                <a:schemeClr val="dk1"/>
              </a:solidFill>
              <a:latin typeface="Bebas Neue"/>
              <a:sym typeface="Didact Gothic"/>
            </a:endParaRPr>
          </a:p>
          <a:p>
            <a:pPr algn="ctr"/>
            <a:r>
              <a:rPr lang="en-US" altLang="zh-TW" sz="1200">
                <a:solidFill>
                  <a:schemeClr val="dk1"/>
                </a:solidFill>
                <a:latin typeface="Bebas Neue"/>
                <a:sym typeface="Didact Gothic"/>
              </a:rPr>
              <a:t>11/09~11/13</a:t>
            </a:r>
            <a:endParaRPr lang="en-US" sz="1200">
              <a:solidFill>
                <a:schemeClr val="dk1"/>
              </a:solidFill>
              <a:latin typeface="Bebas Neue"/>
              <a:sym typeface="Didact Gothic"/>
            </a:endParaRPr>
          </a:p>
        </p:txBody>
      </p:sp>
      <p:sp>
        <p:nvSpPr>
          <p:cNvPr id="493" name="Google Shape;493;p45"/>
          <p:cNvSpPr txBox="1"/>
          <p:nvPr/>
        </p:nvSpPr>
        <p:spPr>
          <a:xfrm flipH="1">
            <a:off x="6604825" y="1737972"/>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Didact Gothic"/>
              </a:rPr>
              <a:t>雛型模型訓練與預測</a:t>
            </a:r>
            <a:endParaRPr lang="en-US" altLang="zh-TW" sz="1200">
              <a:solidFill>
                <a:schemeClr val="dk1"/>
              </a:solidFill>
              <a:latin typeface="Bebas Neue"/>
              <a:sym typeface="Didact Gothic"/>
            </a:endParaRPr>
          </a:p>
          <a:p>
            <a:pPr algn="ctr"/>
            <a:r>
              <a:rPr lang="en-US" altLang="zh-TW" sz="1200">
                <a:solidFill>
                  <a:schemeClr val="dk1"/>
                </a:solidFill>
                <a:latin typeface="Bebas Neue"/>
                <a:sym typeface="Didact Gothic"/>
              </a:rPr>
              <a:t>11/14~11/21</a:t>
            </a:r>
            <a:endParaRPr sz="1200">
              <a:solidFill>
                <a:schemeClr val="dk1"/>
              </a:solidFill>
              <a:latin typeface="Bebas Neue"/>
              <a:sym typeface="Didact Gothic"/>
            </a:endParaRPr>
          </a:p>
        </p:txBody>
      </p:sp>
      <p:cxnSp>
        <p:nvCxnSpPr>
          <p:cNvPr id="494" name="Google Shape;494;p45"/>
          <p:cNvCxnSpPr>
            <a:stCxn id="486" idx="3"/>
            <a:endCxn id="487" idx="1"/>
          </p:cNvCxnSpPr>
          <p:nvPr/>
        </p:nvCxnSpPr>
        <p:spPr>
          <a:xfrm>
            <a:off x="17075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45"/>
          <p:cNvCxnSpPr>
            <a:stCxn id="487" idx="3"/>
            <a:endCxn id="488" idx="1"/>
          </p:cNvCxnSpPr>
          <p:nvPr/>
        </p:nvCxnSpPr>
        <p:spPr>
          <a:xfrm>
            <a:off x="36714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45"/>
          <p:cNvCxnSpPr>
            <a:stCxn id="488" idx="3"/>
            <a:endCxn id="489" idx="1"/>
          </p:cNvCxnSpPr>
          <p:nvPr/>
        </p:nvCxnSpPr>
        <p:spPr>
          <a:xfrm>
            <a:off x="56353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7" name="Google Shape;497;p45"/>
          <p:cNvCxnSpPr>
            <a:stCxn id="486" idx="2"/>
            <a:endCxn id="490" idx="0"/>
          </p:cNvCxnSpPr>
          <p:nvPr/>
        </p:nvCxnSpPr>
        <p:spPr>
          <a:xfrm>
            <a:off x="16193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498" name="Google Shape;498;p45"/>
          <p:cNvCxnSpPr>
            <a:stCxn id="487" idx="2"/>
            <a:endCxn id="491" idx="0"/>
          </p:cNvCxnSpPr>
          <p:nvPr/>
        </p:nvCxnSpPr>
        <p:spPr>
          <a:xfrm>
            <a:off x="35832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499" name="Google Shape;499;p45"/>
          <p:cNvCxnSpPr>
            <a:stCxn id="488" idx="2"/>
            <a:endCxn id="492" idx="0"/>
          </p:cNvCxnSpPr>
          <p:nvPr/>
        </p:nvCxnSpPr>
        <p:spPr>
          <a:xfrm>
            <a:off x="55471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45"/>
          <p:cNvCxnSpPr>
            <a:stCxn id="489" idx="2"/>
            <a:endCxn id="493" idx="0"/>
          </p:cNvCxnSpPr>
          <p:nvPr/>
        </p:nvCxnSpPr>
        <p:spPr>
          <a:xfrm>
            <a:off x="7511025" y="1538100"/>
            <a:ext cx="0" cy="199800"/>
          </a:xfrm>
          <a:prstGeom prst="straightConnector1">
            <a:avLst/>
          </a:prstGeom>
          <a:noFill/>
          <a:ln w="9525" cap="flat" cmpd="sng">
            <a:solidFill>
              <a:schemeClr val="dk1"/>
            </a:solidFill>
            <a:prstDash val="solid"/>
            <a:round/>
            <a:headEnd type="none" w="med" len="med"/>
            <a:tailEnd type="none" w="med" len="med"/>
          </a:ln>
        </p:spPr>
      </p:cxnSp>
      <p:sp>
        <p:nvSpPr>
          <p:cNvPr id="501" name="Google Shape;501;p45"/>
          <p:cNvSpPr/>
          <p:nvPr/>
        </p:nvSpPr>
        <p:spPr>
          <a:xfrm>
            <a:off x="15311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3495025" y="3196150"/>
            <a:ext cx="176400" cy="1764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503" name="Google Shape;503;p45"/>
          <p:cNvSpPr/>
          <p:nvPr/>
        </p:nvSpPr>
        <p:spPr>
          <a:xfrm>
            <a:off x="5458925" y="3196150"/>
            <a:ext cx="176400" cy="1764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504" name="Google Shape;504;p45"/>
          <p:cNvSpPr/>
          <p:nvPr/>
        </p:nvSpPr>
        <p:spPr>
          <a:xfrm>
            <a:off x="7422825" y="3196150"/>
            <a:ext cx="176400" cy="176400"/>
          </a:xfrm>
          <a:prstGeom prst="rect">
            <a:avLst/>
          </a:prstGeom>
          <a:solidFill>
            <a:schemeClr val="lt2"/>
          </a:solidFill>
          <a:ln>
            <a:noFill/>
          </a:ln>
        </p:spPr>
        <p:txBody>
          <a:bodyPr spcFirstLastPara="1" wrap="square" lIns="91425" tIns="91425" rIns="91425" bIns="91425" anchor="ctr" anchorCtr="0">
            <a:noAutofit/>
          </a:bodyPr>
          <a:lstStyle/>
          <a:p>
            <a:endParaRPr lang="en-US"/>
          </a:p>
        </p:txBody>
      </p:sp>
      <p:sp>
        <p:nvSpPr>
          <p:cNvPr id="505" name="Google Shape;505;p45"/>
          <p:cNvSpPr txBox="1"/>
          <p:nvPr/>
        </p:nvSpPr>
        <p:spPr>
          <a:xfrm flipH="1">
            <a:off x="720000" y="3572400"/>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200">
                <a:solidFill>
                  <a:schemeClr val="dk1"/>
                </a:solidFill>
                <a:latin typeface="Bebas Neue"/>
                <a:ea typeface="Bebas Neue"/>
                <a:cs typeface="Bebas Neue"/>
                <a:sym typeface="Bebas Neue"/>
              </a:rPr>
              <a:t>資料前處理</a:t>
            </a:r>
            <a:endParaRPr lang="en-US" altLang="zh-TW" sz="1200">
              <a:solidFill>
                <a:schemeClr val="dk1"/>
              </a:solidFill>
              <a:latin typeface="Bebas Neue"/>
              <a:ea typeface="Bebas Neue"/>
              <a:cs typeface="Bebas Neue"/>
              <a:sym typeface="Bebas Neue"/>
            </a:endParaRPr>
          </a:p>
          <a:p>
            <a:pPr marL="0" lvl="0" indent="0" algn="ctr" rtl="0">
              <a:spcBef>
                <a:spcPts val="0"/>
              </a:spcBef>
              <a:spcAft>
                <a:spcPts val="0"/>
              </a:spcAft>
              <a:buNone/>
            </a:pPr>
            <a:r>
              <a:rPr lang="en-US" altLang="zh-TW" sz="1200">
                <a:solidFill>
                  <a:schemeClr val="dk1"/>
                </a:solidFill>
                <a:latin typeface="Bebas Neue"/>
                <a:ea typeface="Bebas Neue"/>
                <a:cs typeface="Bebas Neue"/>
                <a:sym typeface="Bebas Neue"/>
              </a:rPr>
              <a:t>11/22~11/28</a:t>
            </a:r>
            <a:endParaRPr lang="zh-TW" altLang="en-US" sz="1200">
              <a:solidFill>
                <a:schemeClr val="dk1"/>
              </a:solidFill>
              <a:latin typeface="Bebas Neue"/>
              <a:ea typeface="Bebas Neue"/>
              <a:cs typeface="Bebas Neue"/>
              <a:sym typeface="Bebas Neue"/>
            </a:endParaRPr>
          </a:p>
        </p:txBody>
      </p:sp>
      <p:sp>
        <p:nvSpPr>
          <p:cNvPr id="506" name="Google Shape;506;p45"/>
          <p:cNvSpPr txBox="1"/>
          <p:nvPr/>
        </p:nvSpPr>
        <p:spPr>
          <a:xfrm flipH="1">
            <a:off x="2681608" y="3572400"/>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Bebas Neue"/>
              </a:rPr>
              <a:t>特徵工程</a:t>
            </a:r>
            <a:endParaRPr lang="en-US" altLang="zh-TW" sz="1200">
              <a:solidFill>
                <a:schemeClr val="dk1"/>
              </a:solidFill>
              <a:latin typeface="Bebas Neue"/>
              <a:sym typeface="Bebas Neue"/>
            </a:endParaRPr>
          </a:p>
          <a:p>
            <a:pPr algn="ctr"/>
            <a:r>
              <a:rPr lang="en-US" altLang="zh-TW" sz="1200">
                <a:solidFill>
                  <a:schemeClr val="dk1"/>
                </a:solidFill>
                <a:latin typeface="Bebas Neue"/>
                <a:sym typeface="Bebas Neue"/>
              </a:rPr>
              <a:t>11/29~12/05</a:t>
            </a:r>
            <a:endParaRPr lang="zh-TW" altLang="en-US" sz="1200">
              <a:solidFill>
                <a:schemeClr val="dk1"/>
              </a:solidFill>
              <a:latin typeface="Bebas Neue"/>
              <a:sym typeface="Bebas Neue"/>
            </a:endParaRPr>
          </a:p>
        </p:txBody>
      </p:sp>
      <p:sp>
        <p:nvSpPr>
          <p:cNvPr id="507" name="Google Shape;507;p45"/>
          <p:cNvSpPr txBox="1"/>
          <p:nvPr/>
        </p:nvSpPr>
        <p:spPr>
          <a:xfrm flipH="1">
            <a:off x="4643217" y="3572400"/>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Bebas Neue"/>
              </a:rPr>
              <a:t>模型訓練</a:t>
            </a:r>
            <a:endParaRPr lang="en-US" altLang="zh-TW" sz="1200">
              <a:solidFill>
                <a:schemeClr val="dk1"/>
              </a:solidFill>
              <a:latin typeface="Bebas Neue"/>
              <a:sym typeface="Bebas Neue"/>
            </a:endParaRPr>
          </a:p>
          <a:p>
            <a:pPr algn="ctr"/>
            <a:r>
              <a:rPr lang="en-US" altLang="zh-TW" sz="1200">
                <a:solidFill>
                  <a:schemeClr val="dk1"/>
                </a:solidFill>
                <a:latin typeface="Bebas Neue"/>
                <a:sym typeface="Bebas Neue"/>
              </a:rPr>
              <a:t>12/06~12/12</a:t>
            </a:r>
            <a:endParaRPr lang="zh-TW" altLang="en-US" sz="1200">
              <a:solidFill>
                <a:schemeClr val="dk1"/>
              </a:solidFill>
              <a:latin typeface="Bebas Neue"/>
              <a:sym typeface="Bebas Neue"/>
            </a:endParaRPr>
          </a:p>
        </p:txBody>
      </p:sp>
      <p:sp>
        <p:nvSpPr>
          <p:cNvPr id="508" name="Google Shape;508;p45"/>
          <p:cNvSpPr txBox="1"/>
          <p:nvPr/>
        </p:nvSpPr>
        <p:spPr>
          <a:xfrm flipH="1">
            <a:off x="6604825" y="3572400"/>
            <a:ext cx="1812300" cy="412800"/>
          </a:xfrm>
          <a:prstGeom prst="rect">
            <a:avLst/>
          </a:prstGeom>
          <a:noFill/>
          <a:ln>
            <a:noFill/>
          </a:ln>
        </p:spPr>
        <p:txBody>
          <a:bodyPr spcFirstLastPara="1" wrap="square" lIns="91425" tIns="91425" rIns="91425" bIns="91425" anchor="t" anchorCtr="0">
            <a:noAutofit/>
          </a:bodyPr>
          <a:lstStyle/>
          <a:p>
            <a:pPr algn="ctr"/>
            <a:r>
              <a:rPr lang="zh-TW" altLang="en-US" sz="1200">
                <a:solidFill>
                  <a:schemeClr val="dk1"/>
                </a:solidFill>
                <a:latin typeface="Bebas Neue"/>
                <a:sym typeface="Didact Gothic"/>
              </a:rPr>
              <a:t>集成學習</a:t>
            </a:r>
            <a:endParaRPr lang="en-US" altLang="zh-TW" sz="1200">
              <a:solidFill>
                <a:schemeClr val="dk1"/>
              </a:solidFill>
              <a:latin typeface="Bebas Neue"/>
              <a:sym typeface="Didact Gothic"/>
            </a:endParaRPr>
          </a:p>
          <a:p>
            <a:pPr algn="ctr"/>
            <a:r>
              <a:rPr lang="en-US" altLang="zh-TW" sz="1200">
                <a:solidFill>
                  <a:schemeClr val="dk1"/>
                </a:solidFill>
                <a:latin typeface="Bebas Neue"/>
                <a:sym typeface="Didact Gothic"/>
              </a:rPr>
              <a:t>12/13~12/19</a:t>
            </a:r>
            <a:endParaRPr lang="zh-TW" altLang="en-US" sz="1200">
              <a:solidFill>
                <a:schemeClr val="dk1"/>
              </a:solidFill>
              <a:latin typeface="Bebas Neue"/>
              <a:sym typeface="Didact Gothic"/>
            </a:endParaRPr>
          </a:p>
        </p:txBody>
      </p:sp>
      <p:cxnSp>
        <p:nvCxnSpPr>
          <p:cNvPr id="509" name="Google Shape;509;p45"/>
          <p:cNvCxnSpPr>
            <a:stCxn id="501" idx="3"/>
            <a:endCxn id="502" idx="1"/>
          </p:cNvCxnSpPr>
          <p:nvPr/>
        </p:nvCxnSpPr>
        <p:spPr>
          <a:xfrm>
            <a:off x="17075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45"/>
          <p:cNvCxnSpPr>
            <a:stCxn id="502" idx="3"/>
            <a:endCxn id="503" idx="1"/>
          </p:cNvCxnSpPr>
          <p:nvPr/>
        </p:nvCxnSpPr>
        <p:spPr>
          <a:xfrm>
            <a:off x="36714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45"/>
          <p:cNvCxnSpPr>
            <a:stCxn id="503" idx="3"/>
            <a:endCxn id="504" idx="1"/>
          </p:cNvCxnSpPr>
          <p:nvPr/>
        </p:nvCxnSpPr>
        <p:spPr>
          <a:xfrm>
            <a:off x="56353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45"/>
          <p:cNvCxnSpPr>
            <a:stCxn id="501" idx="2"/>
            <a:endCxn id="505" idx="0"/>
          </p:cNvCxnSpPr>
          <p:nvPr/>
        </p:nvCxnSpPr>
        <p:spPr>
          <a:xfrm>
            <a:off x="1619325" y="3372550"/>
            <a:ext cx="6900" cy="1998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45"/>
          <p:cNvCxnSpPr>
            <a:stCxn id="502" idx="2"/>
            <a:endCxn id="506" idx="0"/>
          </p:cNvCxnSpPr>
          <p:nvPr/>
        </p:nvCxnSpPr>
        <p:spPr>
          <a:xfrm>
            <a:off x="3583225" y="3372550"/>
            <a:ext cx="4500" cy="19980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45"/>
          <p:cNvCxnSpPr>
            <a:stCxn id="503" idx="2"/>
            <a:endCxn id="507" idx="0"/>
          </p:cNvCxnSpPr>
          <p:nvPr/>
        </p:nvCxnSpPr>
        <p:spPr>
          <a:xfrm>
            <a:off x="5547125" y="3372550"/>
            <a:ext cx="2100" cy="1998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45"/>
          <p:cNvCxnSpPr>
            <a:stCxn id="504" idx="2"/>
            <a:endCxn id="508" idx="0"/>
          </p:cNvCxnSpPr>
          <p:nvPr/>
        </p:nvCxnSpPr>
        <p:spPr>
          <a:xfrm>
            <a:off x="7511025" y="337255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45"/>
          <p:cNvCxnSpPr>
            <a:stCxn id="489" idx="3"/>
            <a:endCxn id="501" idx="1"/>
          </p:cNvCxnSpPr>
          <p:nvPr/>
        </p:nvCxnSpPr>
        <p:spPr>
          <a:xfrm flipH="1">
            <a:off x="1531125" y="1449900"/>
            <a:ext cx="6068100" cy="1834500"/>
          </a:xfrm>
          <a:prstGeom prst="bentConnector5">
            <a:avLst>
              <a:gd name="adj1" fmla="val -14179"/>
              <a:gd name="adj2" fmla="val 78268"/>
              <a:gd name="adj3" fmla="val 11372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56906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86" name="Google Shape;286;p33"/>
          <p:cNvSpPr txBox="1">
            <a:spLocks noGrp="1"/>
          </p:cNvSpPr>
          <p:nvPr>
            <p:ph type="title" idx="2"/>
          </p:nvPr>
        </p:nvSpPr>
        <p:spPr>
          <a:xfrm>
            <a:off x="935225" y="14779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7" name="Google Shape;287;p33"/>
          <p:cNvSpPr txBox="1">
            <a:spLocks noGrp="1"/>
          </p:cNvSpPr>
          <p:nvPr>
            <p:ph type="title" idx="3"/>
          </p:nvPr>
        </p:nvSpPr>
        <p:spPr>
          <a:xfrm>
            <a:off x="935225" y="29113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88" name="Google Shape;288;p33"/>
          <p:cNvSpPr txBox="1">
            <a:spLocks noGrp="1"/>
          </p:cNvSpPr>
          <p:nvPr>
            <p:ph type="title" idx="4"/>
          </p:nvPr>
        </p:nvSpPr>
        <p:spPr>
          <a:xfrm>
            <a:off x="3634500" y="14779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89" name="Google Shape;289;p33"/>
          <p:cNvSpPr txBox="1">
            <a:spLocks noGrp="1"/>
          </p:cNvSpPr>
          <p:nvPr>
            <p:ph type="title" idx="5"/>
          </p:nvPr>
        </p:nvSpPr>
        <p:spPr>
          <a:xfrm>
            <a:off x="3634500" y="29113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90" name="Google Shape;290;p33"/>
          <p:cNvSpPr txBox="1">
            <a:spLocks noGrp="1"/>
          </p:cNvSpPr>
          <p:nvPr>
            <p:ph type="title" idx="6"/>
          </p:nvPr>
        </p:nvSpPr>
        <p:spPr>
          <a:xfrm>
            <a:off x="6333775" y="14779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91" name="Google Shape;291;p33"/>
          <p:cNvSpPr txBox="1">
            <a:spLocks noGrp="1"/>
          </p:cNvSpPr>
          <p:nvPr>
            <p:ph type="title" idx="7"/>
          </p:nvPr>
        </p:nvSpPr>
        <p:spPr>
          <a:xfrm>
            <a:off x="6333775" y="2911325"/>
            <a:ext cx="925500" cy="51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92" name="Google Shape;292;p33"/>
          <p:cNvSpPr txBox="1">
            <a:spLocks noGrp="1"/>
          </p:cNvSpPr>
          <p:nvPr>
            <p:ph type="subTitle" idx="1"/>
          </p:nvPr>
        </p:nvSpPr>
        <p:spPr>
          <a:xfrm>
            <a:off x="935225" y="2019900"/>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disease and its symptoms</a:t>
            </a:r>
            <a:endParaRPr/>
          </a:p>
        </p:txBody>
      </p:sp>
      <p:sp>
        <p:nvSpPr>
          <p:cNvPr id="293" name="Google Shape;293;p33"/>
          <p:cNvSpPr txBox="1">
            <a:spLocks noGrp="1"/>
          </p:cNvSpPr>
          <p:nvPr>
            <p:ph type="subTitle" idx="8"/>
          </p:nvPr>
        </p:nvSpPr>
        <p:spPr>
          <a:xfrm>
            <a:off x="3634500" y="2019900"/>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at risk</a:t>
            </a:r>
            <a:endParaRPr/>
          </a:p>
        </p:txBody>
      </p:sp>
      <p:sp>
        <p:nvSpPr>
          <p:cNvPr id="294" name="Google Shape;294;p33"/>
          <p:cNvSpPr txBox="1">
            <a:spLocks noGrp="1"/>
          </p:cNvSpPr>
          <p:nvPr>
            <p:ph type="subTitle" idx="9"/>
          </p:nvPr>
        </p:nvSpPr>
        <p:spPr>
          <a:xfrm>
            <a:off x="6333775" y="2019900"/>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factors</a:t>
            </a:r>
            <a:endParaRPr/>
          </a:p>
        </p:txBody>
      </p:sp>
      <p:sp>
        <p:nvSpPr>
          <p:cNvPr id="295" name="Google Shape;295;p33"/>
          <p:cNvSpPr txBox="1">
            <a:spLocks noGrp="1"/>
          </p:cNvSpPr>
          <p:nvPr>
            <p:ph type="subTitle" idx="13"/>
          </p:nvPr>
        </p:nvSpPr>
        <p:spPr>
          <a:xfrm>
            <a:off x="935225" y="3453375"/>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treatments</a:t>
            </a:r>
            <a:endParaRPr/>
          </a:p>
        </p:txBody>
      </p:sp>
      <p:sp>
        <p:nvSpPr>
          <p:cNvPr id="296" name="Google Shape;296;p33"/>
          <p:cNvSpPr txBox="1">
            <a:spLocks noGrp="1"/>
          </p:cNvSpPr>
          <p:nvPr>
            <p:ph type="subTitle" idx="14"/>
          </p:nvPr>
        </p:nvSpPr>
        <p:spPr>
          <a:xfrm>
            <a:off x="3634500" y="3453375"/>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Disease prevention and control</a:t>
            </a:r>
            <a:endParaRPr/>
          </a:p>
        </p:txBody>
      </p:sp>
      <p:sp>
        <p:nvSpPr>
          <p:cNvPr id="297" name="Google Shape;297;p33"/>
          <p:cNvSpPr txBox="1">
            <a:spLocks noGrp="1"/>
          </p:cNvSpPr>
          <p:nvPr>
            <p:ph type="subTitle" idx="15"/>
          </p:nvPr>
        </p:nvSpPr>
        <p:spPr>
          <a:xfrm>
            <a:off x="6333775" y="3453375"/>
            <a:ext cx="1875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cxnSp>
        <p:nvCxnSpPr>
          <p:cNvPr id="298" name="Google Shape;298;p33"/>
          <p:cNvCxnSpPr/>
          <p:nvPr/>
        </p:nvCxnSpPr>
        <p:spPr>
          <a:xfrm>
            <a:off x="935225" y="1477913"/>
            <a:ext cx="0" cy="264480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33"/>
          <p:cNvCxnSpPr/>
          <p:nvPr/>
        </p:nvCxnSpPr>
        <p:spPr>
          <a:xfrm>
            <a:off x="3632575" y="1477913"/>
            <a:ext cx="0" cy="264480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33"/>
          <p:cNvCxnSpPr/>
          <p:nvPr/>
        </p:nvCxnSpPr>
        <p:spPr>
          <a:xfrm>
            <a:off x="6333775" y="1477913"/>
            <a:ext cx="0" cy="2644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2901900" y="2666075"/>
            <a:ext cx="33402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disease and its symptoms</a:t>
            </a:r>
            <a:endParaRPr/>
          </a:p>
        </p:txBody>
      </p:sp>
      <p:sp>
        <p:nvSpPr>
          <p:cNvPr id="306" name="Google Shape;306;p34"/>
          <p:cNvSpPr txBox="1">
            <a:spLocks noGrp="1"/>
          </p:cNvSpPr>
          <p:nvPr>
            <p:ph type="title" idx="2"/>
          </p:nvPr>
        </p:nvSpPr>
        <p:spPr>
          <a:xfrm>
            <a:off x="2901900" y="1046550"/>
            <a:ext cx="1579500" cy="8418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7" name="Google Shape;307;p34"/>
          <p:cNvCxnSpPr/>
          <p:nvPr/>
        </p:nvCxnSpPr>
        <p:spPr>
          <a:xfrm>
            <a:off x="2901900" y="1046550"/>
            <a:ext cx="0" cy="3050400"/>
          </a:xfrm>
          <a:prstGeom prst="straightConnector1">
            <a:avLst/>
          </a:prstGeom>
          <a:noFill/>
          <a:ln w="9525" cap="flat" cmpd="sng">
            <a:solidFill>
              <a:schemeClr val="dk1"/>
            </a:solidFill>
            <a:prstDash val="solid"/>
            <a:round/>
            <a:headEnd type="none" w="med" len="med"/>
            <a:tailEnd type="none" w="med" len="med"/>
          </a:ln>
        </p:spPr>
      </p:cxnSp>
      <p:grpSp>
        <p:nvGrpSpPr>
          <p:cNvPr id="308" name="Google Shape;308;p34"/>
          <p:cNvGrpSpPr/>
          <p:nvPr/>
        </p:nvGrpSpPr>
        <p:grpSpPr>
          <a:xfrm>
            <a:off x="6777733" y="4341042"/>
            <a:ext cx="1917872" cy="534926"/>
            <a:chOff x="4720425" y="-1166025"/>
            <a:chExt cx="2363075" cy="659100"/>
          </a:xfrm>
        </p:grpSpPr>
        <p:sp>
          <p:nvSpPr>
            <p:cNvPr id="309" name="Google Shape;309;p34"/>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0" name="Google Shape;310;p34"/>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1" name="Google Shape;311;p34"/>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2" name="Google Shape;312;p34"/>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3" name="Google Shape;313;p34"/>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
        <p:nvSpPr>
          <p:cNvPr id="314" name="Google Shape;314;p34"/>
          <p:cNvSpPr/>
          <p:nvPr/>
        </p:nvSpPr>
        <p:spPr>
          <a:xfrm>
            <a:off x="152400" y="3411600"/>
            <a:ext cx="1579500" cy="157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5"/>
          <p:cNvSpPr/>
          <p:nvPr/>
        </p:nvSpPr>
        <p:spPr>
          <a:xfrm>
            <a:off x="8428900" y="0"/>
            <a:ext cx="715200" cy="2571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0" name="Google Shape;320;p35"/>
          <p:cNvSpPr txBox="1">
            <a:spLocks noGrp="1"/>
          </p:cNvSpPr>
          <p:nvPr>
            <p:ph type="title"/>
          </p:nvPr>
        </p:nvSpPr>
        <p:spPr>
          <a:xfrm>
            <a:off x="720000" y="1023100"/>
            <a:ext cx="2651100" cy="11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to the disease</a:t>
            </a:r>
            <a:endParaRPr/>
          </a:p>
        </p:txBody>
      </p:sp>
      <p:sp>
        <p:nvSpPr>
          <p:cNvPr id="321" name="Google Shape;321;p35"/>
          <p:cNvSpPr txBox="1">
            <a:spLocks noGrp="1"/>
          </p:cNvSpPr>
          <p:nvPr>
            <p:ph type="body" idx="1"/>
          </p:nvPr>
        </p:nvSpPr>
        <p:spPr>
          <a:xfrm>
            <a:off x="720000" y="2537775"/>
            <a:ext cx="3735900" cy="15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On the first part of the presentation, it’s important to give an overview of the disease you’re going to speak about. This helps your audience understand: </a:t>
            </a:r>
            <a:endParaRPr>
              <a:solidFill>
                <a:schemeClr val="dk1"/>
              </a:solidFill>
            </a:endParaRPr>
          </a:p>
          <a:p>
            <a:pPr marL="457200" lvl="0" indent="-304800" algn="l" rtl="0">
              <a:spcBef>
                <a:spcPts val="1000"/>
              </a:spcBef>
              <a:spcAft>
                <a:spcPts val="0"/>
              </a:spcAft>
              <a:buClr>
                <a:schemeClr val="dk1"/>
              </a:buClr>
              <a:buSzPts val="1200"/>
              <a:buChar char="■"/>
            </a:pPr>
            <a:r>
              <a:rPr lang="en">
                <a:solidFill>
                  <a:schemeClr val="dk1"/>
                </a:solidFill>
              </a:rPr>
              <a:t>The context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The health risks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Likelihood of developing it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Prevalence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322" name="Google Shape;322;p35"/>
          <p:cNvPicPr preferRelativeResize="0">
            <a:picLocks noGrp="1"/>
          </p:cNvPicPr>
          <p:nvPr>
            <p:ph type="pic" idx="2"/>
          </p:nvPr>
        </p:nvPicPr>
        <p:blipFill rotWithShape="1">
          <a:blip r:embed="rId3">
            <a:alphaModFix/>
          </a:blip>
          <a:srcRect t="7228" b="7228"/>
          <a:stretch/>
        </p:blipFill>
        <p:spPr>
          <a:xfrm>
            <a:off x="5267000" y="535000"/>
            <a:ext cx="3173700" cy="4073400"/>
          </a:xfrm>
          <a:prstGeom prst="round2SameRect">
            <a:avLst>
              <a:gd name="adj1" fmla="val 50000"/>
              <a:gd name="adj2" fmla="val 50000"/>
            </a:avLst>
          </a:prstGeom>
        </p:spPr>
      </p:pic>
      <p:grpSp>
        <p:nvGrpSpPr>
          <p:cNvPr id="323" name="Google Shape;323;p35"/>
          <p:cNvGrpSpPr/>
          <p:nvPr/>
        </p:nvGrpSpPr>
        <p:grpSpPr>
          <a:xfrm>
            <a:off x="6789297" y="267530"/>
            <a:ext cx="1917872" cy="534926"/>
            <a:chOff x="4720425" y="-1166025"/>
            <a:chExt cx="2363075" cy="659100"/>
          </a:xfrm>
        </p:grpSpPr>
        <p:sp>
          <p:nvSpPr>
            <p:cNvPr id="324" name="Google Shape;324;p35"/>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25" name="Google Shape;325;p35"/>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26" name="Google Shape;326;p35"/>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27" name="Google Shape;327;p35"/>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28" name="Google Shape;328;p35"/>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32"/>
        <p:cNvGrpSpPr/>
        <p:nvPr/>
      </p:nvGrpSpPr>
      <p:grpSpPr>
        <a:xfrm>
          <a:off x="0" y="0"/>
          <a:ext cx="0" cy="0"/>
          <a:chOff x="0" y="0"/>
          <a:chExt cx="0" cy="0"/>
        </a:xfrm>
      </p:grpSpPr>
      <p:sp>
        <p:nvSpPr>
          <p:cNvPr id="333" name="Google Shape;333;p36"/>
          <p:cNvSpPr txBox="1">
            <a:spLocks noGrp="1"/>
          </p:cNvSpPr>
          <p:nvPr>
            <p:ph type="subTitle" idx="4"/>
          </p:nvPr>
        </p:nvSpPr>
        <p:spPr>
          <a:xfrm>
            <a:off x="4866288" y="1543500"/>
            <a:ext cx="2619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Environmental factors</a:t>
            </a:r>
            <a:endParaRPr/>
          </a:p>
        </p:txBody>
      </p:sp>
      <p:sp>
        <p:nvSpPr>
          <p:cNvPr id="334" name="Google Shape;33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at risk?</a:t>
            </a:r>
            <a:endParaRPr/>
          </a:p>
        </p:txBody>
      </p:sp>
      <p:sp>
        <p:nvSpPr>
          <p:cNvPr id="335" name="Google Shape;335;p36"/>
          <p:cNvSpPr txBox="1">
            <a:spLocks noGrp="1"/>
          </p:cNvSpPr>
          <p:nvPr>
            <p:ph type="subTitle" idx="1"/>
          </p:nvPr>
        </p:nvSpPr>
        <p:spPr>
          <a:xfrm>
            <a:off x="4866275" y="2423651"/>
            <a:ext cx="2619300" cy="15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an environmental factor puts a person at risk of developing an illness, it means that exposure to certain substances, conditions or situations in the environment can increase the likelihood of developing that illness</a:t>
            </a:r>
            <a:endParaRPr/>
          </a:p>
        </p:txBody>
      </p:sp>
      <p:sp>
        <p:nvSpPr>
          <p:cNvPr id="336" name="Google Shape;336;p36"/>
          <p:cNvSpPr txBox="1">
            <a:spLocks noGrp="1"/>
          </p:cNvSpPr>
          <p:nvPr>
            <p:ph type="subTitle" idx="2"/>
          </p:nvPr>
        </p:nvSpPr>
        <p:spPr>
          <a:xfrm>
            <a:off x="1658400" y="2423651"/>
            <a:ext cx="2619300" cy="15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 genetic factor puts a person at risk of developing an illness, it means that there is a hereditary component to that illness. This can be due to specific genetic mutations or variations that increase a person's susceptibility to developing the illness</a:t>
            </a:r>
            <a:endParaRPr/>
          </a:p>
        </p:txBody>
      </p:sp>
      <p:sp>
        <p:nvSpPr>
          <p:cNvPr id="337" name="Google Shape;337;p36"/>
          <p:cNvSpPr txBox="1">
            <a:spLocks noGrp="1"/>
          </p:cNvSpPr>
          <p:nvPr>
            <p:ph type="subTitle" idx="3"/>
          </p:nvPr>
        </p:nvSpPr>
        <p:spPr>
          <a:xfrm>
            <a:off x="1658412" y="1543500"/>
            <a:ext cx="2619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factors</a:t>
            </a:r>
            <a:endParaRPr/>
          </a:p>
        </p:txBody>
      </p:sp>
      <p:cxnSp>
        <p:nvCxnSpPr>
          <p:cNvPr id="338" name="Google Shape;338;p36"/>
          <p:cNvCxnSpPr/>
          <p:nvPr/>
        </p:nvCxnSpPr>
        <p:spPr>
          <a:xfrm>
            <a:off x="1658400" y="1660750"/>
            <a:ext cx="0" cy="2288100"/>
          </a:xfrm>
          <a:prstGeom prst="straightConnector1">
            <a:avLst/>
          </a:prstGeom>
          <a:noFill/>
          <a:ln w="9525" cap="flat" cmpd="sng">
            <a:solidFill>
              <a:schemeClr val="dk1"/>
            </a:solidFill>
            <a:prstDash val="solid"/>
            <a:round/>
            <a:headEnd type="none" w="med" len="med"/>
            <a:tailEnd type="none" w="med" len="med"/>
          </a:ln>
        </p:spPr>
      </p:cxnSp>
      <p:grpSp>
        <p:nvGrpSpPr>
          <p:cNvPr id="339" name="Google Shape;339;p36"/>
          <p:cNvGrpSpPr/>
          <p:nvPr/>
        </p:nvGrpSpPr>
        <p:grpSpPr>
          <a:xfrm>
            <a:off x="7883271" y="382814"/>
            <a:ext cx="1091268" cy="304372"/>
            <a:chOff x="4720425" y="-1166025"/>
            <a:chExt cx="2363075" cy="659100"/>
          </a:xfrm>
        </p:grpSpPr>
        <p:sp>
          <p:nvSpPr>
            <p:cNvPr id="340" name="Google Shape;340;p36"/>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1" name="Google Shape;341;p36"/>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2" name="Google Shape;342;p36"/>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3" name="Google Shape;343;p36"/>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4" name="Google Shape;344;p36"/>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345" name="Google Shape;345;p36"/>
          <p:cNvCxnSpPr/>
          <p:nvPr/>
        </p:nvCxnSpPr>
        <p:spPr>
          <a:xfrm>
            <a:off x="4866300" y="1660750"/>
            <a:ext cx="0" cy="2288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diseases</a:t>
            </a:r>
            <a:endParaRPr/>
          </a:p>
        </p:txBody>
      </p:sp>
      <p:sp>
        <p:nvSpPr>
          <p:cNvPr id="351" name="Google Shape;351;p37"/>
          <p:cNvSpPr txBox="1">
            <a:spLocks noGrp="1"/>
          </p:cNvSpPr>
          <p:nvPr>
            <p:ph type="subTitle" idx="4"/>
          </p:nvPr>
        </p:nvSpPr>
        <p:spPr>
          <a:xfrm>
            <a:off x="937625" y="1696026"/>
            <a:ext cx="2175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Types</a:t>
            </a:r>
            <a:endParaRPr/>
          </a:p>
        </p:txBody>
      </p:sp>
      <p:sp>
        <p:nvSpPr>
          <p:cNvPr id="352" name="Google Shape;352;p37"/>
          <p:cNvSpPr txBox="1">
            <a:spLocks noGrp="1"/>
          </p:cNvSpPr>
          <p:nvPr>
            <p:ph type="subTitle" idx="5"/>
          </p:nvPr>
        </p:nvSpPr>
        <p:spPr>
          <a:xfrm>
            <a:off x="3484350" y="1696026"/>
            <a:ext cx="2175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Spread</a:t>
            </a:r>
            <a:endParaRPr/>
          </a:p>
        </p:txBody>
      </p:sp>
      <p:sp>
        <p:nvSpPr>
          <p:cNvPr id="353" name="Google Shape;353;p37"/>
          <p:cNvSpPr txBox="1">
            <a:spLocks noGrp="1"/>
          </p:cNvSpPr>
          <p:nvPr>
            <p:ph type="subTitle" idx="1"/>
          </p:nvPr>
        </p:nvSpPr>
        <p:spPr>
          <a:xfrm>
            <a:off x="937625" y="2348576"/>
            <a:ext cx="2175300" cy="19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Diseases vary based on transmission, like communicable (spreadable) and non-communicable (non-spreadable). They can also differ in duration: acute (short-term) or chronic (long-lasting)</a:t>
            </a:r>
            <a:endParaRPr/>
          </a:p>
        </p:txBody>
      </p:sp>
      <p:sp>
        <p:nvSpPr>
          <p:cNvPr id="354" name="Google Shape;354;p37"/>
          <p:cNvSpPr txBox="1">
            <a:spLocks noGrp="1"/>
          </p:cNvSpPr>
          <p:nvPr>
            <p:ph type="subTitle" idx="2"/>
          </p:nvPr>
        </p:nvSpPr>
        <p:spPr>
          <a:xfrm>
            <a:off x="3484350" y="2348576"/>
            <a:ext cx="2175300" cy="19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Diseases spread as communicable or stem from genetics/lifestyle as non-communicable. Recognizing how diseases transmit informs preventive measures, while understanding non-communicable causes aids in lifestyle adjustments</a:t>
            </a:r>
            <a:endParaRPr/>
          </a:p>
        </p:txBody>
      </p:sp>
      <p:sp>
        <p:nvSpPr>
          <p:cNvPr id="355" name="Google Shape;355;p37"/>
          <p:cNvSpPr txBox="1">
            <a:spLocks noGrp="1"/>
          </p:cNvSpPr>
          <p:nvPr>
            <p:ph type="subTitle" idx="3"/>
          </p:nvPr>
        </p:nvSpPr>
        <p:spPr>
          <a:xfrm>
            <a:off x="6031075" y="2348576"/>
            <a:ext cx="2175300" cy="19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Diseases range from acute, with sudden symptoms and short span, to chronic, with prolonged effects. Managing acute cases requires swift action, while chronic conditions demand continuous care to alleviate lasting impact</a:t>
            </a:r>
            <a:endParaRPr/>
          </a:p>
        </p:txBody>
      </p:sp>
      <p:sp>
        <p:nvSpPr>
          <p:cNvPr id="356" name="Google Shape;356;p37"/>
          <p:cNvSpPr txBox="1">
            <a:spLocks noGrp="1"/>
          </p:cNvSpPr>
          <p:nvPr>
            <p:ph type="subTitle" idx="6"/>
          </p:nvPr>
        </p:nvSpPr>
        <p:spPr>
          <a:xfrm>
            <a:off x="6031075" y="1696026"/>
            <a:ext cx="2175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Duration</a:t>
            </a:r>
            <a:endParaRPr/>
          </a:p>
        </p:txBody>
      </p:sp>
      <p:cxnSp>
        <p:nvCxnSpPr>
          <p:cNvPr id="357" name="Google Shape;357;p37"/>
          <p:cNvCxnSpPr/>
          <p:nvPr/>
        </p:nvCxnSpPr>
        <p:spPr>
          <a:xfrm>
            <a:off x="937625" y="1728650"/>
            <a:ext cx="0" cy="2529000"/>
          </a:xfrm>
          <a:prstGeom prst="straightConnector1">
            <a:avLst/>
          </a:prstGeom>
          <a:noFill/>
          <a:ln w="9525" cap="flat" cmpd="sng">
            <a:solidFill>
              <a:schemeClr val="dk1"/>
            </a:solidFill>
            <a:prstDash val="solid"/>
            <a:round/>
            <a:headEnd type="none" w="med" len="med"/>
            <a:tailEnd type="none" w="med" len="med"/>
          </a:ln>
        </p:spPr>
      </p:cxnSp>
      <p:cxnSp>
        <p:nvCxnSpPr>
          <p:cNvPr id="358" name="Google Shape;358;p37"/>
          <p:cNvCxnSpPr/>
          <p:nvPr/>
        </p:nvCxnSpPr>
        <p:spPr>
          <a:xfrm>
            <a:off x="6031075" y="1728650"/>
            <a:ext cx="0" cy="252900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37"/>
          <p:cNvCxnSpPr/>
          <p:nvPr/>
        </p:nvCxnSpPr>
        <p:spPr>
          <a:xfrm>
            <a:off x="3486650" y="1728650"/>
            <a:ext cx="0" cy="2529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8"/>
          <p:cNvSpPr txBox="1">
            <a:spLocks noGrp="1"/>
          </p:cNvSpPr>
          <p:nvPr>
            <p:ph type="subTitle" idx="2"/>
          </p:nvPr>
        </p:nvSpPr>
        <p:spPr>
          <a:xfrm>
            <a:off x="1163700" y="1771084"/>
            <a:ext cx="29670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involves the use of medications, surgery, radiation therapy, chemotherapy or other medical procedures to treat a particular illness </a:t>
            </a:r>
            <a:endParaRPr/>
          </a:p>
        </p:txBody>
      </p:sp>
      <p:sp>
        <p:nvSpPr>
          <p:cNvPr id="365" name="Google Shape;365;p38"/>
          <p:cNvSpPr txBox="1">
            <a:spLocks noGrp="1"/>
          </p:cNvSpPr>
          <p:nvPr>
            <p:ph type="subTitle" idx="3"/>
          </p:nvPr>
        </p:nvSpPr>
        <p:spPr>
          <a:xfrm>
            <a:off x="5013250" y="1771084"/>
            <a:ext cx="29670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Behavioral therapies involve various techniques that are used to treat mental health conditions, such as depression, anxiety and addiction</a:t>
            </a:r>
            <a:endParaRPr/>
          </a:p>
        </p:txBody>
      </p:sp>
      <p:sp>
        <p:nvSpPr>
          <p:cNvPr id="366" name="Google Shape;366;p38"/>
          <p:cNvSpPr txBox="1">
            <a:spLocks noGrp="1"/>
          </p:cNvSpPr>
          <p:nvPr>
            <p:ph type="subTitle" idx="4"/>
          </p:nvPr>
        </p:nvSpPr>
        <p:spPr>
          <a:xfrm>
            <a:off x="1163700" y="3367009"/>
            <a:ext cx="29670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therapies include a range of treatments that are not considered part of conventional medical practice</a:t>
            </a:r>
            <a:endParaRPr/>
          </a:p>
        </p:txBody>
      </p:sp>
      <p:sp>
        <p:nvSpPr>
          <p:cNvPr id="367" name="Google Shape;367;p38"/>
          <p:cNvSpPr txBox="1">
            <a:spLocks noGrp="1"/>
          </p:cNvSpPr>
          <p:nvPr>
            <p:ph type="subTitle" idx="5"/>
          </p:nvPr>
        </p:nvSpPr>
        <p:spPr>
          <a:xfrm>
            <a:off x="5013250" y="3367009"/>
            <a:ext cx="29670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Lifestyle changes involve making modifications to an individual's diet, exercise habits or other behaviors</a:t>
            </a:r>
            <a:endParaRPr/>
          </a:p>
        </p:txBody>
      </p:sp>
      <p:sp>
        <p:nvSpPr>
          <p:cNvPr id="368" name="Google Shape;36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main types of treatments</a:t>
            </a:r>
            <a:endParaRPr/>
          </a:p>
        </p:txBody>
      </p:sp>
      <p:sp>
        <p:nvSpPr>
          <p:cNvPr id="369" name="Google Shape;369;p38"/>
          <p:cNvSpPr txBox="1">
            <a:spLocks noGrp="1"/>
          </p:cNvSpPr>
          <p:nvPr>
            <p:ph type="subTitle" idx="1"/>
          </p:nvPr>
        </p:nvSpPr>
        <p:spPr>
          <a:xfrm>
            <a:off x="1163700" y="1245184"/>
            <a:ext cx="29670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Medical treatment</a:t>
            </a:r>
            <a:endParaRPr/>
          </a:p>
        </p:txBody>
      </p:sp>
      <p:sp>
        <p:nvSpPr>
          <p:cNvPr id="370" name="Google Shape;370;p38"/>
          <p:cNvSpPr txBox="1">
            <a:spLocks noGrp="1"/>
          </p:cNvSpPr>
          <p:nvPr>
            <p:ph type="subTitle" idx="6"/>
          </p:nvPr>
        </p:nvSpPr>
        <p:spPr>
          <a:xfrm>
            <a:off x="1163700" y="2841109"/>
            <a:ext cx="29670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Alternative therapies</a:t>
            </a:r>
            <a:endParaRPr/>
          </a:p>
        </p:txBody>
      </p:sp>
      <p:sp>
        <p:nvSpPr>
          <p:cNvPr id="371" name="Google Shape;371;p38"/>
          <p:cNvSpPr txBox="1">
            <a:spLocks noGrp="1"/>
          </p:cNvSpPr>
          <p:nvPr>
            <p:ph type="subTitle" idx="7"/>
          </p:nvPr>
        </p:nvSpPr>
        <p:spPr>
          <a:xfrm>
            <a:off x="5013250" y="1245184"/>
            <a:ext cx="29670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Behavioral therapy</a:t>
            </a:r>
            <a:endParaRPr/>
          </a:p>
        </p:txBody>
      </p:sp>
      <p:sp>
        <p:nvSpPr>
          <p:cNvPr id="372" name="Google Shape;372;p38"/>
          <p:cNvSpPr txBox="1">
            <a:spLocks noGrp="1"/>
          </p:cNvSpPr>
          <p:nvPr>
            <p:ph type="subTitle" idx="8"/>
          </p:nvPr>
        </p:nvSpPr>
        <p:spPr>
          <a:xfrm>
            <a:off x="5013250" y="2841109"/>
            <a:ext cx="29670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Lifestyle changes</a:t>
            </a:r>
            <a:endParaRPr/>
          </a:p>
        </p:txBody>
      </p:sp>
      <p:cxnSp>
        <p:nvCxnSpPr>
          <p:cNvPr id="373" name="Google Shape;373;p38"/>
          <p:cNvCxnSpPr/>
          <p:nvPr/>
        </p:nvCxnSpPr>
        <p:spPr>
          <a:xfrm>
            <a:off x="1163700" y="1245175"/>
            <a:ext cx="0" cy="29466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8"/>
          <p:cNvCxnSpPr/>
          <p:nvPr/>
        </p:nvCxnSpPr>
        <p:spPr>
          <a:xfrm>
            <a:off x="5013250" y="1245175"/>
            <a:ext cx="0" cy="2946600"/>
          </a:xfrm>
          <a:prstGeom prst="straightConnector1">
            <a:avLst/>
          </a:prstGeom>
          <a:noFill/>
          <a:ln w="9525" cap="flat" cmpd="sng">
            <a:solidFill>
              <a:schemeClr val="dk1"/>
            </a:solidFill>
            <a:prstDash val="solid"/>
            <a:round/>
            <a:headEnd type="none" w="med" len="med"/>
            <a:tailEnd type="none" w="med" len="med"/>
          </a:ln>
        </p:spPr>
      </p:cxnSp>
      <p:grpSp>
        <p:nvGrpSpPr>
          <p:cNvPr id="375" name="Google Shape;375;p38"/>
          <p:cNvGrpSpPr/>
          <p:nvPr/>
        </p:nvGrpSpPr>
        <p:grpSpPr>
          <a:xfrm>
            <a:off x="169459" y="4456314"/>
            <a:ext cx="1091268" cy="304372"/>
            <a:chOff x="4720425" y="-1166025"/>
            <a:chExt cx="2363075" cy="659100"/>
          </a:xfrm>
        </p:grpSpPr>
        <p:sp>
          <p:nvSpPr>
            <p:cNvPr id="376" name="Google Shape;376;p38"/>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77" name="Google Shape;377;p38"/>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78" name="Google Shape;378;p38"/>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79" name="Google Shape;379;p38"/>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80" name="Google Shape;380;p38"/>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factors</a:t>
            </a:r>
            <a:endParaRPr/>
          </a:p>
        </p:txBody>
      </p:sp>
      <p:sp>
        <p:nvSpPr>
          <p:cNvPr id="386" name="Google Shape;386;p39"/>
          <p:cNvSpPr txBox="1">
            <a:spLocks noGrp="1"/>
          </p:cNvSpPr>
          <p:nvPr>
            <p:ph type="subTitle" idx="1"/>
          </p:nvPr>
        </p:nvSpPr>
        <p:spPr>
          <a:xfrm>
            <a:off x="725887" y="171015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diseases occur more frequently in certain age brackets</a:t>
            </a:r>
            <a:endParaRPr/>
          </a:p>
        </p:txBody>
      </p:sp>
      <p:sp>
        <p:nvSpPr>
          <p:cNvPr id="387" name="Google Shape;387;p39"/>
          <p:cNvSpPr txBox="1">
            <a:spLocks noGrp="1"/>
          </p:cNvSpPr>
          <p:nvPr>
            <p:ph type="subTitle" idx="2"/>
          </p:nvPr>
        </p:nvSpPr>
        <p:spPr>
          <a:xfrm>
            <a:off x="3246537" y="171015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diseases have a hereditary component and can be passed down through families</a:t>
            </a:r>
            <a:endParaRPr/>
          </a:p>
        </p:txBody>
      </p:sp>
      <p:sp>
        <p:nvSpPr>
          <p:cNvPr id="388" name="Google Shape;388;p39"/>
          <p:cNvSpPr txBox="1">
            <a:spLocks noGrp="1"/>
          </p:cNvSpPr>
          <p:nvPr>
            <p:ph type="subTitle" idx="3"/>
          </p:nvPr>
        </p:nvSpPr>
        <p:spPr>
          <a:xfrm>
            <a:off x="725887" y="342800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Exposure to certain substances in the environment can increase the risk of developing some diseases</a:t>
            </a:r>
            <a:endParaRPr/>
          </a:p>
        </p:txBody>
      </p:sp>
      <p:sp>
        <p:nvSpPr>
          <p:cNvPr id="389" name="Google Shape;389;p39"/>
          <p:cNvSpPr txBox="1">
            <a:spLocks noGrp="1"/>
          </p:cNvSpPr>
          <p:nvPr>
            <p:ph type="subTitle" idx="4"/>
          </p:nvPr>
        </p:nvSpPr>
        <p:spPr>
          <a:xfrm>
            <a:off x="3243600" y="342800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personal or family history of certain illnesses can increase the risk of developing related or similar conditions</a:t>
            </a:r>
            <a:endParaRPr/>
          </a:p>
        </p:txBody>
      </p:sp>
      <p:sp>
        <p:nvSpPr>
          <p:cNvPr id="390" name="Google Shape;390;p39"/>
          <p:cNvSpPr txBox="1">
            <a:spLocks noGrp="1"/>
          </p:cNvSpPr>
          <p:nvPr>
            <p:ph type="subTitle" idx="7"/>
          </p:nvPr>
        </p:nvSpPr>
        <p:spPr>
          <a:xfrm>
            <a:off x="725887" y="1336275"/>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a:t>
            </a:r>
            <a:endParaRPr/>
          </a:p>
        </p:txBody>
      </p:sp>
      <p:sp>
        <p:nvSpPr>
          <p:cNvPr id="391" name="Google Shape;391;p39"/>
          <p:cNvSpPr txBox="1">
            <a:spLocks noGrp="1"/>
          </p:cNvSpPr>
          <p:nvPr>
            <p:ph type="subTitle" idx="8"/>
          </p:nvPr>
        </p:nvSpPr>
        <p:spPr>
          <a:xfrm>
            <a:off x="3243600" y="1336275"/>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Genetics</a:t>
            </a:r>
            <a:endParaRPr/>
          </a:p>
        </p:txBody>
      </p:sp>
      <p:sp>
        <p:nvSpPr>
          <p:cNvPr id="392" name="Google Shape;392;p39"/>
          <p:cNvSpPr txBox="1">
            <a:spLocks noGrp="1"/>
          </p:cNvSpPr>
          <p:nvPr>
            <p:ph type="subTitle" idx="9"/>
          </p:nvPr>
        </p:nvSpPr>
        <p:spPr>
          <a:xfrm>
            <a:off x="5767188" y="1336275"/>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Lifestyle</a:t>
            </a:r>
            <a:endParaRPr/>
          </a:p>
        </p:txBody>
      </p:sp>
      <p:sp>
        <p:nvSpPr>
          <p:cNvPr id="393" name="Google Shape;393;p39"/>
          <p:cNvSpPr txBox="1">
            <a:spLocks noGrp="1"/>
          </p:cNvSpPr>
          <p:nvPr>
            <p:ph type="subTitle" idx="5"/>
          </p:nvPr>
        </p:nvSpPr>
        <p:spPr>
          <a:xfrm>
            <a:off x="5767187" y="171015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Certain behaviors can increase the risk of developing</a:t>
            </a:r>
            <a:endParaRPr/>
          </a:p>
          <a:p>
            <a:pPr marL="0" lvl="0" indent="0" algn="l" rtl="0">
              <a:spcBef>
                <a:spcPts val="0"/>
              </a:spcBef>
              <a:spcAft>
                <a:spcPts val="0"/>
              </a:spcAft>
              <a:buNone/>
            </a:pPr>
            <a:r>
              <a:rPr lang="en"/>
              <a:t>certain illnesses</a:t>
            </a:r>
            <a:endParaRPr/>
          </a:p>
        </p:txBody>
      </p:sp>
      <p:sp>
        <p:nvSpPr>
          <p:cNvPr id="394" name="Google Shape;394;p39"/>
          <p:cNvSpPr txBox="1">
            <a:spLocks noGrp="1"/>
          </p:cNvSpPr>
          <p:nvPr>
            <p:ph type="subTitle" idx="6"/>
          </p:nvPr>
        </p:nvSpPr>
        <p:spPr>
          <a:xfrm>
            <a:off x="5767187" y="3428000"/>
            <a:ext cx="22104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illnesses are more common in one gender than the other</a:t>
            </a:r>
            <a:endParaRPr/>
          </a:p>
        </p:txBody>
      </p:sp>
      <p:sp>
        <p:nvSpPr>
          <p:cNvPr id="395" name="Google Shape;395;p39"/>
          <p:cNvSpPr txBox="1">
            <a:spLocks noGrp="1"/>
          </p:cNvSpPr>
          <p:nvPr>
            <p:ph type="subTitle" idx="13"/>
          </p:nvPr>
        </p:nvSpPr>
        <p:spPr>
          <a:xfrm>
            <a:off x="725887" y="3050900"/>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Environment</a:t>
            </a:r>
            <a:endParaRPr/>
          </a:p>
        </p:txBody>
      </p:sp>
      <p:sp>
        <p:nvSpPr>
          <p:cNvPr id="396" name="Google Shape;396;p39"/>
          <p:cNvSpPr txBox="1">
            <a:spLocks noGrp="1"/>
          </p:cNvSpPr>
          <p:nvPr>
            <p:ph type="subTitle" idx="14"/>
          </p:nvPr>
        </p:nvSpPr>
        <p:spPr>
          <a:xfrm>
            <a:off x="3243600" y="3050902"/>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Medical history</a:t>
            </a:r>
            <a:endParaRPr/>
          </a:p>
        </p:txBody>
      </p:sp>
      <p:sp>
        <p:nvSpPr>
          <p:cNvPr id="397" name="Google Shape;397;p39"/>
          <p:cNvSpPr txBox="1">
            <a:spLocks noGrp="1"/>
          </p:cNvSpPr>
          <p:nvPr>
            <p:ph type="subTitle" idx="15"/>
          </p:nvPr>
        </p:nvSpPr>
        <p:spPr>
          <a:xfrm>
            <a:off x="5767188" y="3050902"/>
            <a:ext cx="2210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Gender</a:t>
            </a:r>
            <a:endParaRPr/>
          </a:p>
        </p:txBody>
      </p:sp>
      <p:cxnSp>
        <p:nvCxnSpPr>
          <p:cNvPr id="398" name="Google Shape;398;p39"/>
          <p:cNvCxnSpPr/>
          <p:nvPr/>
        </p:nvCxnSpPr>
        <p:spPr>
          <a:xfrm>
            <a:off x="715112" y="1336275"/>
            <a:ext cx="0" cy="294570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39"/>
          <p:cNvCxnSpPr/>
          <p:nvPr/>
        </p:nvCxnSpPr>
        <p:spPr>
          <a:xfrm>
            <a:off x="3243600" y="1336275"/>
            <a:ext cx="0" cy="2945700"/>
          </a:xfrm>
          <a:prstGeom prst="straightConnector1">
            <a:avLst/>
          </a:prstGeom>
          <a:noFill/>
          <a:ln w="9525" cap="flat" cmpd="sng">
            <a:solidFill>
              <a:schemeClr val="dk1"/>
            </a:solidFill>
            <a:prstDash val="solid"/>
            <a:round/>
            <a:headEnd type="none" w="med" len="med"/>
            <a:tailEnd type="none" w="med" len="med"/>
          </a:ln>
        </p:spPr>
      </p:cxnSp>
      <p:cxnSp>
        <p:nvCxnSpPr>
          <p:cNvPr id="400" name="Google Shape;400;p39"/>
          <p:cNvCxnSpPr/>
          <p:nvPr/>
        </p:nvCxnSpPr>
        <p:spPr>
          <a:xfrm>
            <a:off x="5767187" y="1336275"/>
            <a:ext cx="0" cy="2945700"/>
          </a:xfrm>
          <a:prstGeom prst="straightConnector1">
            <a:avLst/>
          </a:prstGeom>
          <a:noFill/>
          <a:ln w="9525" cap="flat" cmpd="sng">
            <a:solidFill>
              <a:schemeClr val="dk1"/>
            </a:solidFill>
            <a:prstDash val="solid"/>
            <a:round/>
            <a:headEnd type="none" w="med" len="med"/>
            <a:tailEnd type="none" w="med" len="med"/>
          </a:ln>
        </p:spPr>
      </p:cxnSp>
      <p:grpSp>
        <p:nvGrpSpPr>
          <p:cNvPr id="401" name="Google Shape;401;p39"/>
          <p:cNvGrpSpPr/>
          <p:nvPr/>
        </p:nvGrpSpPr>
        <p:grpSpPr>
          <a:xfrm>
            <a:off x="7883271" y="382814"/>
            <a:ext cx="1091268" cy="304372"/>
            <a:chOff x="4720425" y="-1166025"/>
            <a:chExt cx="2363075" cy="659100"/>
          </a:xfrm>
        </p:grpSpPr>
        <p:sp>
          <p:nvSpPr>
            <p:cNvPr id="402" name="Google Shape;402;p39"/>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03" name="Google Shape;403;p39"/>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04" name="Google Shape;404;p39"/>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05" name="Google Shape;405;p39"/>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06" name="Google Shape;406;p39"/>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40"/>
          <p:cNvSpPr txBox="1">
            <a:spLocks noGrp="1"/>
          </p:cNvSpPr>
          <p:nvPr>
            <p:ph type="subTitle" idx="3"/>
          </p:nvPr>
        </p:nvSpPr>
        <p:spPr>
          <a:xfrm>
            <a:off x="3192113" y="2011365"/>
            <a:ext cx="2759700" cy="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Patients treated</a:t>
            </a:r>
            <a:endParaRPr/>
          </a:p>
        </p:txBody>
      </p:sp>
      <p:sp>
        <p:nvSpPr>
          <p:cNvPr id="412" name="Google Shape;412;p40"/>
          <p:cNvSpPr txBox="1">
            <a:spLocks noGrp="1"/>
          </p:cNvSpPr>
          <p:nvPr>
            <p:ph type="title"/>
          </p:nvPr>
        </p:nvSpPr>
        <p:spPr>
          <a:xfrm>
            <a:off x="1164825" y="2811038"/>
            <a:ext cx="27597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85%</a:t>
            </a:r>
            <a:endParaRPr/>
          </a:p>
        </p:txBody>
      </p:sp>
      <p:sp>
        <p:nvSpPr>
          <p:cNvPr id="413" name="Google Shape;413;p40"/>
          <p:cNvSpPr txBox="1">
            <a:spLocks noGrp="1"/>
          </p:cNvSpPr>
          <p:nvPr>
            <p:ph type="subTitle" idx="1"/>
          </p:nvPr>
        </p:nvSpPr>
        <p:spPr>
          <a:xfrm>
            <a:off x="1164838" y="3722362"/>
            <a:ext cx="2759700" cy="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Success rate</a:t>
            </a:r>
            <a:endParaRPr/>
          </a:p>
        </p:txBody>
      </p:sp>
      <p:sp>
        <p:nvSpPr>
          <p:cNvPr id="414" name="Google Shape;414;p40"/>
          <p:cNvSpPr txBox="1">
            <a:spLocks noGrp="1"/>
          </p:cNvSpPr>
          <p:nvPr>
            <p:ph type="title" idx="2"/>
          </p:nvPr>
        </p:nvSpPr>
        <p:spPr>
          <a:xfrm>
            <a:off x="3192113" y="1100063"/>
            <a:ext cx="27597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a:t>
            </a:r>
            <a:endParaRPr/>
          </a:p>
        </p:txBody>
      </p:sp>
      <p:sp>
        <p:nvSpPr>
          <p:cNvPr id="415" name="Google Shape;415;p40"/>
          <p:cNvSpPr txBox="1">
            <a:spLocks noGrp="1"/>
          </p:cNvSpPr>
          <p:nvPr>
            <p:ph type="title" idx="4"/>
          </p:nvPr>
        </p:nvSpPr>
        <p:spPr>
          <a:xfrm>
            <a:off x="5219450" y="2811038"/>
            <a:ext cx="27597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a:t>
            </a:r>
            <a:endParaRPr/>
          </a:p>
        </p:txBody>
      </p:sp>
      <p:sp>
        <p:nvSpPr>
          <p:cNvPr id="416" name="Google Shape;416;p40"/>
          <p:cNvSpPr txBox="1">
            <a:spLocks noGrp="1"/>
          </p:cNvSpPr>
          <p:nvPr>
            <p:ph type="subTitle" idx="5"/>
          </p:nvPr>
        </p:nvSpPr>
        <p:spPr>
          <a:xfrm>
            <a:off x="5219463" y="3722362"/>
            <a:ext cx="2759700" cy="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Suffered secondary effects</a:t>
            </a:r>
            <a:endParaRPr/>
          </a:p>
        </p:txBody>
      </p:sp>
      <p:grpSp>
        <p:nvGrpSpPr>
          <p:cNvPr id="417" name="Google Shape;417;p40"/>
          <p:cNvGrpSpPr/>
          <p:nvPr/>
        </p:nvGrpSpPr>
        <p:grpSpPr>
          <a:xfrm>
            <a:off x="6777733" y="4341042"/>
            <a:ext cx="1917872" cy="534926"/>
            <a:chOff x="4720425" y="-1166025"/>
            <a:chExt cx="2363075" cy="659100"/>
          </a:xfrm>
        </p:grpSpPr>
        <p:sp>
          <p:nvSpPr>
            <p:cNvPr id="418" name="Google Shape;418;p40"/>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19" name="Google Shape;419;p40"/>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20" name="Google Shape;420;p40"/>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21" name="Google Shape;421;p40"/>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22" name="Google Shape;422;p40"/>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
        <p:nvSpPr>
          <p:cNvPr id="423" name="Google Shape;423;p40"/>
          <p:cNvSpPr/>
          <p:nvPr/>
        </p:nvSpPr>
        <p:spPr>
          <a:xfrm>
            <a:off x="176200" y="264450"/>
            <a:ext cx="1299900" cy="129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424" name="Google Shape;424;p40"/>
          <p:cNvCxnSpPr/>
          <p:nvPr/>
        </p:nvCxnSpPr>
        <p:spPr>
          <a:xfrm>
            <a:off x="3192113" y="1098863"/>
            <a:ext cx="0" cy="1233600"/>
          </a:xfrm>
          <a:prstGeom prst="straightConnector1">
            <a:avLst/>
          </a:prstGeom>
          <a:noFill/>
          <a:ln w="9525" cap="flat" cmpd="sng">
            <a:solidFill>
              <a:schemeClr val="dk1"/>
            </a:solidFill>
            <a:prstDash val="solid"/>
            <a:round/>
            <a:headEnd type="none" w="med" len="med"/>
            <a:tailEnd type="none" w="med" len="med"/>
          </a:ln>
        </p:spPr>
      </p:cxnSp>
      <p:cxnSp>
        <p:nvCxnSpPr>
          <p:cNvPr id="425" name="Google Shape;425;p40"/>
          <p:cNvCxnSpPr/>
          <p:nvPr/>
        </p:nvCxnSpPr>
        <p:spPr>
          <a:xfrm>
            <a:off x="1164838" y="2811038"/>
            <a:ext cx="0" cy="1233600"/>
          </a:xfrm>
          <a:prstGeom prst="straightConnector1">
            <a:avLst/>
          </a:prstGeom>
          <a:noFill/>
          <a:ln w="9525" cap="flat" cmpd="sng">
            <a:solidFill>
              <a:schemeClr val="dk1"/>
            </a:solidFill>
            <a:prstDash val="solid"/>
            <a:round/>
            <a:headEnd type="none" w="med" len="med"/>
            <a:tailEnd type="none" w="med" len="med"/>
          </a:ln>
        </p:spPr>
      </p:cxnSp>
      <p:cxnSp>
        <p:nvCxnSpPr>
          <p:cNvPr id="426" name="Google Shape;426;p40"/>
          <p:cNvCxnSpPr/>
          <p:nvPr/>
        </p:nvCxnSpPr>
        <p:spPr>
          <a:xfrm>
            <a:off x="5219463" y="2811038"/>
            <a:ext cx="0" cy="123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41"/>
          <p:cNvSpPr txBox="1">
            <a:spLocks noGrp="1"/>
          </p:cNvSpPr>
          <p:nvPr>
            <p:ph type="subTitle" idx="1"/>
          </p:nvPr>
        </p:nvSpPr>
        <p:spPr>
          <a:xfrm>
            <a:off x="2809175" y="2804313"/>
            <a:ext cx="5124300" cy="96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Investment in disease research is crucial for improving public health outcomes, advancing medicine and improving quality of life for patients, which in turn has the potential for significant economic growth and global health benefits</a:t>
            </a:r>
            <a:endParaRPr/>
          </a:p>
        </p:txBody>
      </p:sp>
      <p:sp>
        <p:nvSpPr>
          <p:cNvPr id="432" name="Google Shape;432;p41"/>
          <p:cNvSpPr txBox="1">
            <a:spLocks noGrp="1"/>
          </p:cNvSpPr>
          <p:nvPr>
            <p:ph type="title"/>
          </p:nvPr>
        </p:nvSpPr>
        <p:spPr>
          <a:xfrm>
            <a:off x="2809197" y="1370488"/>
            <a:ext cx="5124300" cy="10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 billion</a:t>
            </a:r>
            <a:endParaRPr/>
          </a:p>
        </p:txBody>
      </p:sp>
      <p:grpSp>
        <p:nvGrpSpPr>
          <p:cNvPr id="433" name="Google Shape;433;p41"/>
          <p:cNvGrpSpPr/>
          <p:nvPr/>
        </p:nvGrpSpPr>
        <p:grpSpPr>
          <a:xfrm>
            <a:off x="6777733" y="4341042"/>
            <a:ext cx="1917872" cy="534926"/>
            <a:chOff x="4720425" y="-1166025"/>
            <a:chExt cx="2363075" cy="659100"/>
          </a:xfrm>
        </p:grpSpPr>
        <p:sp>
          <p:nvSpPr>
            <p:cNvPr id="434" name="Google Shape;434;p41"/>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35" name="Google Shape;435;p41"/>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36" name="Google Shape;436;p41"/>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37" name="Google Shape;437;p41"/>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38" name="Google Shape;438;p41"/>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439" name="Google Shape;439;p41"/>
          <p:cNvCxnSpPr/>
          <p:nvPr/>
        </p:nvCxnSpPr>
        <p:spPr>
          <a:xfrm>
            <a:off x="7933475" y="1370500"/>
            <a:ext cx="0" cy="240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pic>
        <p:nvPicPr>
          <p:cNvPr id="444" name="Google Shape;444;p42" title="Gráfico">
            <a:hlinkClick r:id="rId3"/>
          </p:cNvPr>
          <p:cNvPicPr preferRelativeResize="0"/>
          <p:nvPr/>
        </p:nvPicPr>
        <p:blipFill>
          <a:blip r:embed="rId4">
            <a:alphaModFix/>
          </a:blip>
          <a:stretch>
            <a:fillRect/>
          </a:stretch>
        </p:blipFill>
        <p:spPr>
          <a:xfrm>
            <a:off x="715094" y="1189781"/>
            <a:ext cx="4729163" cy="2916936"/>
          </a:xfrm>
          <a:prstGeom prst="rect">
            <a:avLst/>
          </a:prstGeom>
          <a:noFill/>
          <a:ln>
            <a:noFill/>
          </a:ln>
        </p:spPr>
      </p:pic>
      <p:sp>
        <p:nvSpPr>
          <p:cNvPr id="445" name="Google Shape;44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prevalence</a:t>
            </a:r>
            <a:endParaRPr/>
          </a:p>
        </p:txBody>
      </p:sp>
      <p:sp>
        <p:nvSpPr>
          <p:cNvPr id="446" name="Google Shape;446;p42"/>
          <p:cNvSpPr txBox="1"/>
          <p:nvPr/>
        </p:nvSpPr>
        <p:spPr>
          <a:xfrm>
            <a:off x="720000" y="4227775"/>
            <a:ext cx="4406100" cy="3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Follow the link in the map to modify its data and then paste the new one here. </a:t>
            </a:r>
            <a:r>
              <a:rPr lang="en" sz="1000" b="1" u="sng">
                <a:solidFill>
                  <a:schemeClr val="dk1"/>
                </a:solid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idact Gothic"/>
              <a:ea typeface="Didact Gothic"/>
              <a:cs typeface="Didact Gothic"/>
              <a:sym typeface="Didact Gothic"/>
            </a:endParaRPr>
          </a:p>
        </p:txBody>
      </p:sp>
      <p:sp>
        <p:nvSpPr>
          <p:cNvPr id="447" name="Google Shape;447;p42"/>
          <p:cNvSpPr txBox="1"/>
          <p:nvPr/>
        </p:nvSpPr>
        <p:spPr>
          <a:xfrm>
            <a:off x="6427500" y="3287575"/>
            <a:ext cx="1920300" cy="8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15-30% of the population in these regions are affected by the disease</a:t>
            </a:r>
            <a:endParaRPr sz="1200">
              <a:solidFill>
                <a:schemeClr val="dk1"/>
              </a:solidFill>
              <a:latin typeface="Didact Gothic"/>
              <a:ea typeface="Didact Gothic"/>
              <a:cs typeface="Didact Gothic"/>
              <a:sym typeface="Didact Gothic"/>
            </a:endParaRPr>
          </a:p>
        </p:txBody>
      </p:sp>
      <p:sp>
        <p:nvSpPr>
          <p:cNvPr id="448" name="Google Shape;448;p42"/>
          <p:cNvSpPr txBox="1"/>
          <p:nvPr/>
        </p:nvSpPr>
        <p:spPr>
          <a:xfrm>
            <a:off x="6427500" y="2238913"/>
            <a:ext cx="1920300" cy="8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6-14% of the population in these regions are affected by the disease</a:t>
            </a:r>
            <a:endParaRPr sz="1200">
              <a:solidFill>
                <a:schemeClr val="dk1"/>
              </a:solidFill>
              <a:latin typeface="Didact Gothic"/>
              <a:ea typeface="Didact Gothic"/>
              <a:cs typeface="Didact Gothic"/>
              <a:sym typeface="Didact Gothic"/>
            </a:endParaRPr>
          </a:p>
        </p:txBody>
      </p:sp>
      <p:sp>
        <p:nvSpPr>
          <p:cNvPr id="449" name="Google Shape;449;p42"/>
          <p:cNvSpPr txBox="1"/>
          <p:nvPr/>
        </p:nvSpPr>
        <p:spPr>
          <a:xfrm>
            <a:off x="6427500" y="1190250"/>
            <a:ext cx="1920300" cy="8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0-5% of the population in these regions are affected by the disease</a:t>
            </a:r>
            <a:endParaRPr sz="1200">
              <a:solidFill>
                <a:schemeClr val="dk1"/>
              </a:solidFill>
              <a:latin typeface="Didact Gothic"/>
              <a:ea typeface="Didact Gothic"/>
              <a:cs typeface="Didact Gothic"/>
              <a:sym typeface="Didact Gothic"/>
            </a:endParaRPr>
          </a:p>
        </p:txBody>
      </p:sp>
      <p:sp>
        <p:nvSpPr>
          <p:cNvPr id="450" name="Google Shape;450;p42"/>
          <p:cNvSpPr/>
          <p:nvPr/>
        </p:nvSpPr>
        <p:spPr>
          <a:xfrm>
            <a:off x="6126788" y="1307118"/>
            <a:ext cx="183300" cy="1833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6126788" y="2356693"/>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6126788" y="3405668"/>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t>模型提升</a:t>
            </a:r>
            <a:endParaRPr lang="en-US"/>
          </a:p>
        </p:txBody>
      </p:sp>
      <p:sp>
        <p:nvSpPr>
          <p:cNvPr id="522" name="Google Shape;522;p46"/>
          <p:cNvSpPr/>
          <p:nvPr/>
        </p:nvSpPr>
        <p:spPr>
          <a:xfrm>
            <a:off x="720050" y="1247700"/>
            <a:ext cx="7704000" cy="351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Start</a:t>
            </a:r>
            <a:endParaRPr sz="2000">
              <a:solidFill>
                <a:schemeClr val="dk1"/>
              </a:solidFill>
              <a:latin typeface="Bebas Neue"/>
              <a:ea typeface="Bebas Neue"/>
              <a:cs typeface="Bebas Neue"/>
              <a:sym typeface="Bebas Neue"/>
            </a:endParaRPr>
          </a:p>
        </p:txBody>
      </p:sp>
      <p:sp>
        <p:nvSpPr>
          <p:cNvPr id="523" name="Google Shape;523;p46"/>
          <p:cNvSpPr/>
          <p:nvPr/>
        </p:nvSpPr>
        <p:spPr>
          <a:xfrm>
            <a:off x="2678177" y="1923975"/>
            <a:ext cx="1829400" cy="517800"/>
          </a:xfrm>
          <a:prstGeom prst="rect">
            <a:avLst/>
          </a:prstGeom>
          <a:solidFill>
            <a:schemeClr val="lt2"/>
          </a:solidFill>
          <a:ln>
            <a:noFill/>
          </a:ln>
        </p:spPr>
        <p:txBody>
          <a:bodyPr spcFirstLastPara="1" wrap="square" lIns="91425" tIns="91425" rIns="91425" bIns="91425" anchor="ctr" anchorCtr="0">
            <a:noAutofit/>
          </a:bodyPr>
          <a:lstStyle/>
          <a:p>
            <a:pPr algn="ctr"/>
            <a:r>
              <a:rPr lang="zh-TW" altLang="en-US">
                <a:solidFill>
                  <a:schemeClr val="dk1"/>
                </a:solidFill>
                <a:latin typeface="Bebas Neue"/>
                <a:sym typeface="Bebas Neue"/>
              </a:rPr>
              <a:t>特徵工程</a:t>
            </a:r>
          </a:p>
        </p:txBody>
      </p:sp>
      <p:sp>
        <p:nvSpPr>
          <p:cNvPr id="524" name="Google Shape;524;p46"/>
          <p:cNvSpPr/>
          <p:nvPr/>
        </p:nvSpPr>
        <p:spPr>
          <a:xfrm>
            <a:off x="720000" y="1923975"/>
            <a:ext cx="1829400" cy="517800"/>
          </a:xfrm>
          <a:prstGeom prst="rect">
            <a:avLst/>
          </a:prstGeom>
          <a:solidFill>
            <a:schemeClr val="dk2"/>
          </a:solidFill>
          <a:ln>
            <a:noFill/>
          </a:ln>
        </p:spPr>
        <p:txBody>
          <a:bodyPr spcFirstLastPara="1" wrap="square" lIns="91425" tIns="91425" rIns="91425" bIns="91425" anchor="ctr" anchorCtr="0">
            <a:noAutofit/>
          </a:bodyPr>
          <a:lstStyle/>
          <a:p>
            <a:pPr algn="ctr"/>
            <a:r>
              <a:rPr lang="zh-TW" altLang="en-US">
                <a:solidFill>
                  <a:schemeClr val="dk1"/>
                </a:solidFill>
                <a:latin typeface="Bebas Neue"/>
                <a:sym typeface="Bebas Neue"/>
              </a:rPr>
              <a:t>資料前處理</a:t>
            </a:r>
            <a:endParaRPr>
              <a:solidFill>
                <a:schemeClr val="dk1"/>
              </a:solidFill>
              <a:latin typeface="Bebas Neue"/>
              <a:sym typeface="Bebas Neue"/>
            </a:endParaRPr>
          </a:p>
        </p:txBody>
      </p:sp>
      <p:sp>
        <p:nvSpPr>
          <p:cNvPr id="525" name="Google Shape;525;p46"/>
          <p:cNvSpPr/>
          <p:nvPr/>
        </p:nvSpPr>
        <p:spPr>
          <a:xfrm>
            <a:off x="4636355" y="1923975"/>
            <a:ext cx="1829400" cy="517800"/>
          </a:xfrm>
          <a:prstGeom prst="rect">
            <a:avLst/>
          </a:prstGeom>
          <a:solidFill>
            <a:schemeClr val="accent1"/>
          </a:solidFill>
          <a:ln>
            <a:noFill/>
          </a:ln>
        </p:spPr>
        <p:txBody>
          <a:bodyPr spcFirstLastPara="1" wrap="square" lIns="91425" tIns="91425" rIns="91425" bIns="91425" anchor="ctr" anchorCtr="0">
            <a:noAutofit/>
          </a:bodyPr>
          <a:lstStyle/>
          <a:p>
            <a:pPr algn="ctr"/>
            <a:r>
              <a:rPr lang="zh-TW" altLang="en-US">
                <a:solidFill>
                  <a:schemeClr val="bg1"/>
                </a:solidFill>
                <a:latin typeface="Bebas Neue"/>
                <a:sym typeface="Bebas Neue"/>
              </a:rPr>
              <a:t>模型訓練</a:t>
            </a:r>
          </a:p>
        </p:txBody>
      </p:sp>
      <p:sp>
        <p:nvSpPr>
          <p:cNvPr id="526" name="Google Shape;526;p46"/>
          <p:cNvSpPr/>
          <p:nvPr/>
        </p:nvSpPr>
        <p:spPr>
          <a:xfrm>
            <a:off x="720000"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zh-TW" altLang="en-US">
                <a:solidFill>
                  <a:schemeClr val="dk1"/>
                </a:solidFill>
                <a:latin typeface="Bebas Neue"/>
                <a:sym typeface="Didact Gothic"/>
              </a:rPr>
              <a:t>觀察資料 </a:t>
            </a:r>
            <a:r>
              <a:rPr lang="en-US" altLang="zh-TW">
                <a:solidFill>
                  <a:schemeClr val="dk1"/>
                </a:solidFill>
                <a:latin typeface="Bebas Neue"/>
                <a:sym typeface="Didact Gothic"/>
              </a:rPr>
              <a:t>&amp;</a:t>
            </a:r>
            <a:r>
              <a:rPr lang="zh-TW" altLang="en-US">
                <a:solidFill>
                  <a:schemeClr val="dk1"/>
                </a:solidFill>
                <a:latin typeface="Bebas Neue"/>
                <a:sym typeface="Didact Gothic"/>
              </a:rPr>
              <a:t> 分析資料</a:t>
            </a:r>
            <a:r>
              <a:rPr lang="en">
                <a:solidFill>
                  <a:schemeClr val="dk1"/>
                </a:solidFill>
                <a:latin typeface="Bebas Neue"/>
                <a:sym typeface="Didact Gothic"/>
              </a:rPr>
              <a:t>: </a:t>
            </a:r>
            <a:endParaRPr>
              <a:solidFill>
                <a:schemeClr val="dk1"/>
              </a:solidFill>
              <a:latin typeface="Bebas Neue"/>
              <a:sym typeface="Didact Gothic"/>
            </a:endParaRPr>
          </a:p>
          <a:p>
            <a:pPr>
              <a:buSzPts val="1000"/>
            </a:pPr>
            <a:r>
              <a:rPr lang="zh-TW" altLang="en-US">
                <a:solidFill>
                  <a:schemeClr val="dk1"/>
                </a:solidFill>
                <a:latin typeface="Bebas Neue"/>
                <a:sym typeface="Didact Gothic"/>
              </a:rPr>
              <a:t>了解欄位資料</a:t>
            </a:r>
            <a:endParaRPr>
              <a:solidFill>
                <a:schemeClr val="dk1"/>
              </a:solidFill>
              <a:latin typeface="Bebas Neue"/>
              <a:sym typeface="Didact Gothic"/>
            </a:endParaRPr>
          </a:p>
          <a:p>
            <a:pPr>
              <a:buSzPts val="1000"/>
              <a:buAutoNum type="alphaLcPeriod"/>
            </a:pPr>
            <a:r>
              <a:rPr lang="zh-TW" altLang="en-US">
                <a:solidFill>
                  <a:schemeClr val="dk1"/>
                </a:solidFill>
                <a:latin typeface="Bebas Neue"/>
                <a:sym typeface="Didact Gothic"/>
              </a:rPr>
              <a:t>檢查缺值、補值</a:t>
            </a:r>
            <a:endParaRPr lang="en-US" altLang="zh-TW">
              <a:solidFill>
                <a:schemeClr val="dk1"/>
              </a:solidFill>
              <a:latin typeface="Bebas Neue"/>
              <a:sym typeface="Didact Gothic"/>
            </a:endParaRPr>
          </a:p>
          <a:p>
            <a:pPr>
              <a:buSzPts val="1000"/>
              <a:buAutoNum type="alphaLcPeriod"/>
            </a:pPr>
            <a:r>
              <a:rPr lang="zh-TW" altLang="en-US">
                <a:solidFill>
                  <a:schemeClr val="dk1"/>
                </a:solidFill>
                <a:latin typeface="Bebas Neue"/>
                <a:sym typeface="Didact Gothic"/>
              </a:rPr>
              <a:t>檢查同時間重複</a:t>
            </a:r>
          </a:p>
        </p:txBody>
      </p:sp>
      <p:cxnSp>
        <p:nvCxnSpPr>
          <p:cNvPr id="527" name="Google Shape;527;p46"/>
          <p:cNvCxnSpPr>
            <a:stCxn id="522" idx="2"/>
            <a:endCxn id="524" idx="0"/>
          </p:cNvCxnSpPr>
          <p:nvPr/>
        </p:nvCxnSpPr>
        <p:spPr>
          <a:xfrm rot="5400000">
            <a:off x="2941250" y="293100"/>
            <a:ext cx="324300" cy="2937300"/>
          </a:xfrm>
          <a:prstGeom prst="bentConnector3">
            <a:avLst>
              <a:gd name="adj1" fmla="val 50012"/>
            </a:avLst>
          </a:prstGeom>
          <a:noFill/>
          <a:ln w="9525" cap="flat" cmpd="sng">
            <a:solidFill>
              <a:schemeClr val="dk1"/>
            </a:solidFill>
            <a:prstDash val="solid"/>
            <a:round/>
            <a:headEnd type="none" w="med" len="med"/>
            <a:tailEnd type="none" w="med" len="med"/>
          </a:ln>
        </p:spPr>
      </p:cxnSp>
      <p:cxnSp>
        <p:nvCxnSpPr>
          <p:cNvPr id="528" name="Google Shape;528;p46"/>
          <p:cNvCxnSpPr>
            <a:stCxn id="524" idx="2"/>
            <a:endCxn id="526" idx="0"/>
          </p:cNvCxnSpPr>
          <p:nvPr/>
        </p:nvCxnSpPr>
        <p:spPr>
          <a:xfrm rot="-5400000" flipH="1">
            <a:off x="1572000"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529" name="Google Shape;529;p46"/>
          <p:cNvCxnSpPr>
            <a:stCxn id="523" idx="2"/>
            <a:endCxn id="530" idx="0"/>
          </p:cNvCxnSpPr>
          <p:nvPr/>
        </p:nvCxnSpPr>
        <p:spPr>
          <a:xfrm rot="-5400000" flipH="1">
            <a:off x="3530177"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0" name="Google Shape;530;p46"/>
          <p:cNvSpPr/>
          <p:nvPr/>
        </p:nvSpPr>
        <p:spPr>
          <a:xfrm>
            <a:off x="2678177"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zh-TW" altLang="en-US">
                <a:solidFill>
                  <a:schemeClr val="dk1"/>
                </a:solidFill>
                <a:latin typeface="Bebas Neue"/>
                <a:sym typeface="Didact Gothic"/>
              </a:rPr>
              <a:t>針對資料欄位做處理</a:t>
            </a:r>
            <a:r>
              <a:rPr lang="en">
                <a:solidFill>
                  <a:schemeClr val="dk1"/>
                </a:solidFill>
                <a:latin typeface="Bebas Neue"/>
                <a:sym typeface="Didact Gothic"/>
              </a:rPr>
              <a:t>: </a:t>
            </a:r>
            <a:endParaRPr lang="zh-TW" altLang="en-US">
              <a:solidFill>
                <a:schemeClr val="dk1"/>
              </a:solidFill>
              <a:latin typeface="Bebas Neue"/>
            </a:endParaRPr>
          </a:p>
          <a:p>
            <a:pPr marL="285750" lvl="0" indent="-234950">
              <a:buSzPts val="1000"/>
              <a:buFont typeface="Arial"/>
              <a:buAutoNum type="alphaLcPeriod"/>
            </a:pPr>
            <a:r>
              <a:rPr lang="zh-TW" altLang="en-US">
                <a:solidFill>
                  <a:schemeClr val="dk1"/>
                </a:solidFill>
                <a:latin typeface="Bebas Neue"/>
                <a:sym typeface="Didact Gothic"/>
              </a:rPr>
              <a:t>重要特徵搜尋</a:t>
            </a:r>
            <a:endParaRPr lang="en-US" altLang="zh-TW">
              <a:solidFill>
                <a:schemeClr val="dk1"/>
              </a:solidFill>
              <a:latin typeface="Bebas Neue"/>
              <a:sym typeface="Didact Gothic"/>
            </a:endParaRPr>
          </a:p>
          <a:p>
            <a:pPr marL="285750" lvl="0" indent="-234950">
              <a:buSzPts val="1000"/>
              <a:buFont typeface="Arial"/>
              <a:buAutoNum type="alphaLcPeriod"/>
            </a:pPr>
            <a:r>
              <a:rPr lang="zh-TW" altLang="en-US">
                <a:solidFill>
                  <a:schemeClr val="dk1"/>
                </a:solidFill>
                <a:latin typeface="Bebas Neue"/>
                <a:sym typeface="Didact Gothic"/>
              </a:rPr>
              <a:t>特徵融合</a:t>
            </a:r>
            <a:endParaRPr>
              <a:solidFill>
                <a:schemeClr val="dk1"/>
              </a:solidFill>
              <a:latin typeface="Bebas Neue"/>
              <a:sym typeface="Didact Gothic"/>
            </a:endParaRPr>
          </a:p>
        </p:txBody>
      </p:sp>
      <p:sp>
        <p:nvSpPr>
          <p:cNvPr id="531" name="Google Shape;531;p46"/>
          <p:cNvSpPr/>
          <p:nvPr/>
        </p:nvSpPr>
        <p:spPr>
          <a:xfrm>
            <a:off x="6594532" y="1923975"/>
            <a:ext cx="1829400" cy="517800"/>
          </a:xfrm>
          <a:prstGeom prst="rect">
            <a:avLst/>
          </a:prstGeom>
          <a:solidFill>
            <a:schemeClr val="accent2"/>
          </a:solidFill>
          <a:ln>
            <a:noFill/>
          </a:ln>
        </p:spPr>
        <p:txBody>
          <a:bodyPr spcFirstLastPara="1" wrap="square" lIns="91425" tIns="91425" rIns="91425" bIns="91425" anchor="ctr" anchorCtr="0">
            <a:noAutofit/>
          </a:bodyPr>
          <a:lstStyle/>
          <a:p>
            <a:pPr algn="ctr"/>
            <a:r>
              <a:rPr lang="zh-TW" altLang="en-US">
                <a:solidFill>
                  <a:schemeClr val="bg1"/>
                </a:solidFill>
                <a:latin typeface="Bebas Neue"/>
                <a:sym typeface="Bebas Neue"/>
              </a:rPr>
              <a:t>集成學習</a:t>
            </a:r>
          </a:p>
        </p:txBody>
      </p:sp>
      <p:cxnSp>
        <p:nvCxnSpPr>
          <p:cNvPr id="532" name="Google Shape;532;p46"/>
          <p:cNvCxnSpPr>
            <a:stCxn id="531" idx="2"/>
            <a:endCxn id="533" idx="0"/>
          </p:cNvCxnSpPr>
          <p:nvPr/>
        </p:nvCxnSpPr>
        <p:spPr>
          <a:xfrm rot="-5400000" flipH="1">
            <a:off x="7446532"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3" name="Google Shape;533;p46"/>
          <p:cNvSpPr/>
          <p:nvPr/>
        </p:nvSpPr>
        <p:spPr>
          <a:xfrm>
            <a:off x="6594532"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85750" lvl="0" indent="-234950">
              <a:buSzPts val="1000"/>
              <a:buFont typeface="Arial"/>
              <a:buAutoNum type="alphaLcPeriod"/>
            </a:pPr>
            <a:r>
              <a:rPr lang="en-US">
                <a:solidFill>
                  <a:schemeClr val="dk1"/>
                </a:solidFill>
                <a:latin typeface="Bebas Neue"/>
                <a:sym typeface="Didact Gothic"/>
              </a:rPr>
              <a:t>Bagging</a:t>
            </a:r>
            <a:endParaRPr>
              <a:solidFill>
                <a:schemeClr val="dk1"/>
              </a:solidFill>
              <a:latin typeface="Bebas Neue"/>
              <a:sym typeface="Didact Gothic"/>
            </a:endParaRPr>
          </a:p>
          <a:p>
            <a:pPr marL="285750" lvl="0" indent="-234950">
              <a:buSzPts val="1000"/>
              <a:buFont typeface="Arial"/>
              <a:buAutoNum type="alphaLcPeriod"/>
            </a:pPr>
            <a:r>
              <a:rPr lang="en-US">
                <a:solidFill>
                  <a:schemeClr val="dk1"/>
                </a:solidFill>
                <a:latin typeface="Bebas Neue"/>
                <a:sym typeface="Didact Gothic"/>
              </a:rPr>
              <a:t>Stacking</a:t>
            </a:r>
            <a:endParaRPr>
              <a:solidFill>
                <a:schemeClr val="dk1"/>
              </a:solidFill>
              <a:latin typeface="Bebas Neue"/>
              <a:sym typeface="Didact Gothic"/>
            </a:endParaRPr>
          </a:p>
          <a:p>
            <a:pPr marL="285750" lvl="0" indent="-234950">
              <a:buSzPts val="1000"/>
              <a:buFont typeface="Arial"/>
              <a:buAutoNum type="alphaLcPeriod"/>
            </a:pPr>
            <a:r>
              <a:rPr lang="en-US">
                <a:solidFill>
                  <a:schemeClr val="dk1"/>
                </a:solidFill>
                <a:latin typeface="Bebas Neue"/>
                <a:sym typeface="Didact Gothic"/>
              </a:rPr>
              <a:t>Average</a:t>
            </a:r>
          </a:p>
          <a:p>
            <a:pPr marL="285750" lvl="0" indent="-234950">
              <a:buSzPts val="1000"/>
              <a:buFont typeface="Arial"/>
              <a:buAutoNum type="alphaLcPeriod"/>
            </a:pPr>
            <a:endParaRPr>
              <a:solidFill>
                <a:schemeClr val="dk1"/>
              </a:solidFill>
              <a:latin typeface="Bebas Neue"/>
              <a:sym typeface="Didact Gothic"/>
            </a:endParaRPr>
          </a:p>
        </p:txBody>
      </p:sp>
      <p:sp>
        <p:nvSpPr>
          <p:cNvPr id="534" name="Google Shape;534;p46"/>
          <p:cNvSpPr/>
          <p:nvPr/>
        </p:nvSpPr>
        <p:spPr>
          <a:xfrm>
            <a:off x="715100" y="4256600"/>
            <a:ext cx="7713900" cy="351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End</a:t>
            </a:r>
            <a:endParaRPr sz="2000">
              <a:solidFill>
                <a:schemeClr val="lt1"/>
              </a:solidFill>
              <a:latin typeface="Bebas Neue"/>
              <a:ea typeface="Bebas Neue"/>
              <a:cs typeface="Bebas Neue"/>
              <a:sym typeface="Bebas Neue"/>
            </a:endParaRPr>
          </a:p>
        </p:txBody>
      </p:sp>
      <p:cxnSp>
        <p:nvCxnSpPr>
          <p:cNvPr id="535" name="Google Shape;535;p46"/>
          <p:cNvCxnSpPr>
            <a:stCxn id="533" idx="2"/>
            <a:endCxn id="534" idx="0"/>
          </p:cNvCxnSpPr>
          <p:nvPr/>
        </p:nvCxnSpPr>
        <p:spPr>
          <a:xfrm rot="5400000">
            <a:off x="5906632" y="2654150"/>
            <a:ext cx="267900" cy="2937300"/>
          </a:xfrm>
          <a:prstGeom prst="bentConnector3">
            <a:avLst>
              <a:gd name="adj1" fmla="val 49972"/>
            </a:avLst>
          </a:prstGeom>
          <a:noFill/>
          <a:ln w="9525" cap="flat" cmpd="sng">
            <a:solidFill>
              <a:schemeClr val="dk1"/>
            </a:solidFill>
            <a:prstDash val="solid"/>
            <a:round/>
            <a:headEnd type="none" w="med" len="med"/>
            <a:tailEnd type="none" w="med" len="med"/>
          </a:ln>
        </p:spPr>
      </p:cxnSp>
      <p:cxnSp>
        <p:nvCxnSpPr>
          <p:cNvPr id="536" name="Google Shape;536;p46"/>
          <p:cNvCxnSpPr>
            <a:stCxn id="525" idx="2"/>
            <a:endCxn id="537" idx="0"/>
          </p:cNvCxnSpPr>
          <p:nvPr/>
        </p:nvCxnSpPr>
        <p:spPr>
          <a:xfrm rot="-5400000" flipH="1">
            <a:off x="5488355"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7" name="Google Shape;537;p46"/>
          <p:cNvSpPr/>
          <p:nvPr/>
        </p:nvSpPr>
        <p:spPr>
          <a:xfrm>
            <a:off x="4636355"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71450" lvl="0" indent="-171450">
              <a:buFont typeface="Arial"/>
              <a:buChar char="•"/>
            </a:pPr>
            <a:r>
              <a:rPr lang="en-US" altLang="zh-TW" err="1">
                <a:solidFill>
                  <a:schemeClr val="dk1"/>
                </a:solidFill>
                <a:latin typeface="Bebas Neue"/>
                <a:sym typeface="Didact Gothic"/>
              </a:rPr>
              <a:t>XGBoost</a:t>
            </a:r>
            <a:endParaRPr lang="en-US" altLang="zh-TW">
              <a:solidFill>
                <a:schemeClr val="dk1"/>
              </a:solidFill>
              <a:latin typeface="Bebas Neue"/>
              <a:sym typeface="Didact Gothic"/>
            </a:endParaRPr>
          </a:p>
          <a:p>
            <a:pPr marL="171450" lvl="0" indent="-171450">
              <a:buFont typeface="Arial"/>
              <a:buChar char="•"/>
            </a:pPr>
            <a:r>
              <a:rPr lang="en-US" err="1">
                <a:solidFill>
                  <a:schemeClr val="dk1"/>
                </a:solidFill>
                <a:latin typeface="Bebas Neue"/>
                <a:sym typeface="Didact Gothic"/>
              </a:rPr>
              <a:t>LightGBM</a:t>
            </a:r>
            <a:endParaRPr lang="en-US">
              <a:solidFill>
                <a:schemeClr val="dk1"/>
              </a:solidFill>
              <a:latin typeface="Bebas Neue"/>
              <a:sym typeface="Didact Gothic"/>
            </a:endParaRPr>
          </a:p>
          <a:p>
            <a:pPr marL="171450" lvl="0" indent="-171450">
              <a:buFont typeface="Arial"/>
              <a:buChar char="•"/>
            </a:pPr>
            <a:r>
              <a:rPr lang="en-US" err="1">
                <a:solidFill>
                  <a:schemeClr val="dk1"/>
                </a:solidFill>
                <a:latin typeface="Bebas Neue"/>
                <a:sym typeface="Didact Gothic"/>
              </a:rPr>
              <a:t>CatBoost</a:t>
            </a:r>
            <a:endParaRPr lang="en-US">
              <a:solidFill>
                <a:schemeClr val="dk1"/>
              </a:solidFill>
              <a:latin typeface="Bebas Neue"/>
              <a:sym typeface="Didact Gothic"/>
            </a:endParaRPr>
          </a:p>
          <a:p>
            <a:pPr marL="171450" lvl="0" indent="-171450">
              <a:buFont typeface="Arial"/>
              <a:buChar char="•"/>
            </a:pPr>
            <a:r>
              <a:rPr lang="en-US">
                <a:solidFill>
                  <a:schemeClr val="dk1"/>
                </a:solidFill>
                <a:latin typeface="Bebas Neue"/>
                <a:sym typeface="Didact Gothic"/>
              </a:rPr>
              <a:t>LSTM</a:t>
            </a:r>
          </a:p>
          <a:p>
            <a:pPr marL="171450" lvl="0" indent="-171450">
              <a:buFont typeface="Arial"/>
              <a:buChar char="•"/>
            </a:pPr>
            <a:r>
              <a:rPr lang="en-US">
                <a:solidFill>
                  <a:schemeClr val="dk1"/>
                </a:solidFill>
                <a:latin typeface="Bebas Neue"/>
                <a:sym typeface="Didact Gothic"/>
              </a:rPr>
              <a:t>Transformer</a:t>
            </a:r>
          </a:p>
          <a:p>
            <a:pPr marL="171450" lvl="0" indent="-171450">
              <a:buFont typeface="Arial"/>
              <a:buChar char="•"/>
            </a:pPr>
            <a:r>
              <a:rPr lang="en-US">
                <a:solidFill>
                  <a:schemeClr val="dk1"/>
                </a:solidFill>
                <a:latin typeface="Bebas Neue"/>
                <a:sym typeface="Didact Gothic"/>
              </a:rPr>
              <a:t>RNN</a:t>
            </a:r>
            <a:endParaRPr>
              <a:solidFill>
                <a:schemeClr val="dk1"/>
              </a:solidFill>
              <a:latin typeface="Bebas Neue"/>
              <a:sym typeface="Didact Gothic"/>
            </a:endParaRPr>
          </a:p>
        </p:txBody>
      </p:sp>
      <p:cxnSp>
        <p:nvCxnSpPr>
          <p:cNvPr id="538" name="Google Shape;538;p46"/>
          <p:cNvCxnSpPr>
            <a:stCxn id="524" idx="3"/>
            <a:endCxn id="523" idx="1"/>
          </p:cNvCxnSpPr>
          <p:nvPr/>
        </p:nvCxnSpPr>
        <p:spPr>
          <a:xfrm>
            <a:off x="2549400"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cxnSp>
        <p:nvCxnSpPr>
          <p:cNvPr id="539" name="Google Shape;539;p46"/>
          <p:cNvCxnSpPr>
            <a:stCxn id="523" idx="3"/>
            <a:endCxn id="525" idx="1"/>
          </p:cNvCxnSpPr>
          <p:nvPr/>
        </p:nvCxnSpPr>
        <p:spPr>
          <a:xfrm>
            <a:off x="4507577"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cxnSp>
        <p:nvCxnSpPr>
          <p:cNvPr id="540" name="Google Shape;540;p46"/>
          <p:cNvCxnSpPr>
            <a:stCxn id="525" idx="3"/>
            <a:endCxn id="531" idx="1"/>
          </p:cNvCxnSpPr>
          <p:nvPr/>
        </p:nvCxnSpPr>
        <p:spPr>
          <a:xfrm>
            <a:off x="6465755"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58704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pic>
        <p:nvPicPr>
          <p:cNvPr id="457" name="Google Shape;457;p43" title="Gráfico">
            <a:hlinkClick r:id="rId3"/>
          </p:cNvPr>
          <p:cNvPicPr preferRelativeResize="0"/>
          <p:nvPr/>
        </p:nvPicPr>
        <p:blipFill>
          <a:blip r:embed="rId4">
            <a:alphaModFix/>
          </a:blip>
          <a:stretch>
            <a:fillRect/>
          </a:stretch>
        </p:blipFill>
        <p:spPr>
          <a:xfrm>
            <a:off x="720000" y="1112598"/>
            <a:ext cx="4930549" cy="3020304"/>
          </a:xfrm>
          <a:prstGeom prst="rect">
            <a:avLst/>
          </a:prstGeom>
          <a:noFill/>
          <a:ln>
            <a:noFill/>
          </a:ln>
        </p:spPr>
      </p:pic>
      <p:sp>
        <p:nvSpPr>
          <p:cNvPr id="458" name="Google Shape;45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Symptoms and diagnosis</a:t>
            </a:r>
            <a:endParaRPr/>
          </a:p>
        </p:txBody>
      </p:sp>
      <p:sp>
        <p:nvSpPr>
          <p:cNvPr id="459" name="Google Shape;459;p43"/>
          <p:cNvSpPr txBox="1"/>
          <p:nvPr/>
        </p:nvSpPr>
        <p:spPr>
          <a:xfrm>
            <a:off x="6322875" y="1114050"/>
            <a:ext cx="2106000" cy="72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Bebas Neue"/>
                <a:ea typeface="Bebas Neue"/>
                <a:cs typeface="Bebas Neue"/>
                <a:sym typeface="Bebas Neue"/>
              </a:rPr>
              <a:t>Most common symptoms</a:t>
            </a:r>
            <a:endParaRPr sz="2000">
              <a:solidFill>
                <a:schemeClr val="dk1"/>
              </a:solidFill>
              <a:latin typeface="Bebas Neue"/>
              <a:ea typeface="Bebas Neue"/>
              <a:cs typeface="Bebas Neue"/>
              <a:sym typeface="Bebas Neue"/>
            </a:endParaRPr>
          </a:p>
        </p:txBody>
      </p:sp>
      <p:sp>
        <p:nvSpPr>
          <p:cNvPr id="460" name="Google Shape;460;p43"/>
          <p:cNvSpPr txBox="1"/>
          <p:nvPr/>
        </p:nvSpPr>
        <p:spPr>
          <a:xfrm>
            <a:off x="6322875" y="1898125"/>
            <a:ext cx="2106000" cy="20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Use this slide to display the most common symptoms of the disease being discussed. Include a graph with a clear title and labels for each axis. You can also explain how the disease is diagnosed, including the types of tests or procedures used, to help your audience understand how it is identified and treated</a:t>
            </a:r>
            <a:endParaRPr sz="1200">
              <a:solidFill>
                <a:schemeClr val="dk1"/>
              </a:solidFill>
              <a:latin typeface="Didact Gothic"/>
              <a:ea typeface="Didact Gothic"/>
              <a:cs typeface="Didact Gothic"/>
              <a:sym typeface="Didact Gothic"/>
            </a:endParaRPr>
          </a:p>
        </p:txBody>
      </p:sp>
      <p:sp>
        <p:nvSpPr>
          <p:cNvPr id="461" name="Google Shape;461;p43"/>
          <p:cNvSpPr txBox="1"/>
          <p:nvPr/>
        </p:nvSpPr>
        <p:spPr>
          <a:xfrm>
            <a:off x="715100" y="4227775"/>
            <a:ext cx="4406100" cy="3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Follow the link in the map to modify its data and then paste the new one here. </a:t>
            </a:r>
            <a:r>
              <a:rPr lang="en" sz="1000" b="1" u="sng">
                <a:solidFill>
                  <a:schemeClr val="dk1"/>
                </a:solid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idact Gothic"/>
              <a:ea typeface="Didact Gothic"/>
              <a:cs typeface="Didact Gothic"/>
              <a:sym typeface="Didact Gothic"/>
            </a:endParaRPr>
          </a:p>
        </p:txBody>
      </p:sp>
      <p:grpSp>
        <p:nvGrpSpPr>
          <p:cNvPr id="462" name="Google Shape;462;p43"/>
          <p:cNvGrpSpPr/>
          <p:nvPr/>
        </p:nvGrpSpPr>
        <p:grpSpPr>
          <a:xfrm>
            <a:off x="169459" y="382814"/>
            <a:ext cx="1091268" cy="304372"/>
            <a:chOff x="4720425" y="-1166025"/>
            <a:chExt cx="2363075" cy="659100"/>
          </a:xfrm>
        </p:grpSpPr>
        <p:sp>
          <p:nvSpPr>
            <p:cNvPr id="463" name="Google Shape;463;p43"/>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64" name="Google Shape;464;p43"/>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65" name="Google Shape;465;p43"/>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66" name="Google Shape;466;p43"/>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67" name="Google Shape;467;p43"/>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468" name="Google Shape;468;p43"/>
          <p:cNvCxnSpPr/>
          <p:nvPr/>
        </p:nvCxnSpPr>
        <p:spPr>
          <a:xfrm>
            <a:off x="6322875" y="1114050"/>
            <a:ext cx="0" cy="2878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graphicFrame>
        <p:nvGraphicFramePr>
          <p:cNvPr id="473" name="Google Shape;473;p44"/>
          <p:cNvGraphicFramePr/>
          <p:nvPr/>
        </p:nvGraphicFramePr>
        <p:xfrm>
          <a:off x="715075" y="1298025"/>
          <a:ext cx="7713750" cy="3310475"/>
        </p:xfrm>
        <a:graphic>
          <a:graphicData uri="http://schemas.openxmlformats.org/drawingml/2006/table">
            <a:tbl>
              <a:tblPr>
                <a:noFill/>
                <a:tableStyleId>{17EFE000-B6CD-405A-AE74-9FDD3198501D}</a:tableStyleId>
              </a:tblPr>
              <a:tblGrid>
                <a:gridCol w="993800">
                  <a:extLst>
                    <a:ext uri="{9D8B030D-6E8A-4147-A177-3AD203B41FA5}">
                      <a16:colId xmlns:a16="http://schemas.microsoft.com/office/drawing/2014/main" val="20000"/>
                    </a:ext>
                  </a:extLst>
                </a:gridCol>
                <a:gridCol w="1478875">
                  <a:extLst>
                    <a:ext uri="{9D8B030D-6E8A-4147-A177-3AD203B41FA5}">
                      <a16:colId xmlns:a16="http://schemas.microsoft.com/office/drawing/2014/main" val="20001"/>
                    </a:ext>
                  </a:extLst>
                </a:gridCol>
                <a:gridCol w="1135775">
                  <a:extLst>
                    <a:ext uri="{9D8B030D-6E8A-4147-A177-3AD203B41FA5}">
                      <a16:colId xmlns:a16="http://schemas.microsoft.com/office/drawing/2014/main" val="20002"/>
                    </a:ext>
                  </a:extLst>
                </a:gridCol>
                <a:gridCol w="1419700">
                  <a:extLst>
                    <a:ext uri="{9D8B030D-6E8A-4147-A177-3AD203B41FA5}">
                      <a16:colId xmlns:a16="http://schemas.microsoft.com/office/drawing/2014/main" val="20003"/>
                    </a:ext>
                  </a:extLst>
                </a:gridCol>
                <a:gridCol w="1668150">
                  <a:extLst>
                    <a:ext uri="{9D8B030D-6E8A-4147-A177-3AD203B41FA5}">
                      <a16:colId xmlns:a16="http://schemas.microsoft.com/office/drawing/2014/main" val="20004"/>
                    </a:ext>
                  </a:extLst>
                </a:gridCol>
                <a:gridCol w="1017450">
                  <a:extLst>
                    <a:ext uri="{9D8B030D-6E8A-4147-A177-3AD203B41FA5}">
                      <a16:colId xmlns:a16="http://schemas.microsoft.com/office/drawing/2014/main" val="20005"/>
                    </a:ext>
                  </a:extLst>
                </a:gridCol>
              </a:tblGrid>
              <a:tr h="382475">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Risk factors</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Description</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Prevalence</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Contributing factors</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Complications</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Severity</a:t>
                      </a:r>
                      <a:endParaRPr>
                        <a:solidFill>
                          <a:schemeClr val="lt1"/>
                        </a:solidFill>
                        <a:latin typeface="Bebas Neue"/>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32000">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Write the risk factors here</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In this part, include a brief description</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80% of cases</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Write the contributing factors here</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In this part, write the complications of </a:t>
                      </a:r>
                      <a:endParaRPr sz="1000">
                        <a:solidFill>
                          <a:schemeClr val="dk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the disease</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High</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732000">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risk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include a brief description</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30% of cases</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contributing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write the complications of </a:t>
                      </a:r>
                      <a:endParaRPr sz="10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the disease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Moderate</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732000">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risk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include a brief description</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40% of cases</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contributing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write the complications of </a:t>
                      </a:r>
                      <a:endParaRPr sz="10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the disease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High</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732000">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risk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include a brief description</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10% of cases</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Write the contributing factors here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In this part, write the complications of </a:t>
                      </a:r>
                      <a:endParaRPr sz="10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000">
                          <a:solidFill>
                            <a:schemeClr val="dk1"/>
                          </a:solidFill>
                          <a:latin typeface="Didact Gothic"/>
                          <a:ea typeface="Didact Gothic"/>
                          <a:cs typeface="Didact Gothic"/>
                          <a:sym typeface="Didact Gothic"/>
                        </a:rPr>
                        <a:t>the disease</a:t>
                      </a:r>
                      <a:endParaRPr>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Moderate</a:t>
                      </a:r>
                      <a:endParaRPr sz="1000">
                        <a:solidFill>
                          <a:schemeClr val="dk1"/>
                        </a:solidFill>
                        <a:latin typeface="Didact Gothic"/>
                        <a:ea typeface="Didact Gothic"/>
                        <a:cs typeface="Didact Gothic"/>
                        <a:sym typeface="Didact Gothic"/>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474" name="Google Shape;47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factors and complications</a:t>
            </a:r>
            <a:endParaRPr/>
          </a:p>
        </p:txBody>
      </p:sp>
      <p:grpSp>
        <p:nvGrpSpPr>
          <p:cNvPr id="475" name="Google Shape;475;p44"/>
          <p:cNvGrpSpPr/>
          <p:nvPr/>
        </p:nvGrpSpPr>
        <p:grpSpPr>
          <a:xfrm>
            <a:off x="7883271" y="382814"/>
            <a:ext cx="1091268" cy="304372"/>
            <a:chOff x="4720425" y="-1166025"/>
            <a:chExt cx="2363075" cy="659100"/>
          </a:xfrm>
        </p:grpSpPr>
        <p:sp>
          <p:nvSpPr>
            <p:cNvPr id="476" name="Google Shape;476;p44"/>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77" name="Google Shape;477;p44"/>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78" name="Google Shape;478;p44"/>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79" name="Google Shape;479;p44"/>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80" name="Google Shape;480;p44"/>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history</a:t>
            </a:r>
            <a:endParaRPr/>
          </a:p>
        </p:txBody>
      </p:sp>
      <p:sp>
        <p:nvSpPr>
          <p:cNvPr id="486" name="Google Shape;486;p45"/>
          <p:cNvSpPr/>
          <p:nvPr/>
        </p:nvSpPr>
        <p:spPr>
          <a:xfrm>
            <a:off x="15311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34950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54589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74228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txBox="1"/>
          <p:nvPr/>
        </p:nvSpPr>
        <p:spPr>
          <a:xfrm flipH="1">
            <a:off x="713125" y="1737972"/>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Discovery of the disease</a:t>
            </a:r>
            <a:endParaRPr sz="1200">
              <a:solidFill>
                <a:schemeClr val="dk1"/>
              </a:solidFill>
              <a:latin typeface="Didact Gothic"/>
              <a:ea typeface="Didact Gothic"/>
              <a:cs typeface="Didact Gothic"/>
              <a:sym typeface="Didact Gothic"/>
            </a:endParaRPr>
          </a:p>
        </p:txBody>
      </p:sp>
      <p:sp>
        <p:nvSpPr>
          <p:cNvPr id="491" name="Google Shape;491;p45"/>
          <p:cNvSpPr txBox="1"/>
          <p:nvPr/>
        </p:nvSpPr>
        <p:spPr>
          <a:xfrm flipH="1">
            <a:off x="2677025" y="1737972"/>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Early research</a:t>
            </a:r>
            <a:endParaRPr sz="1200">
              <a:solidFill>
                <a:schemeClr val="dk1"/>
              </a:solidFill>
              <a:latin typeface="Didact Gothic"/>
              <a:ea typeface="Didact Gothic"/>
              <a:cs typeface="Didact Gothic"/>
              <a:sym typeface="Didact Gothic"/>
            </a:endParaRPr>
          </a:p>
        </p:txBody>
      </p:sp>
      <p:sp>
        <p:nvSpPr>
          <p:cNvPr id="492" name="Google Shape;492;p45"/>
          <p:cNvSpPr txBox="1"/>
          <p:nvPr/>
        </p:nvSpPr>
        <p:spPr>
          <a:xfrm flipH="1">
            <a:off x="4640925" y="1737972"/>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First treatment</a:t>
            </a:r>
            <a:endParaRPr sz="1200">
              <a:solidFill>
                <a:schemeClr val="dk1"/>
              </a:solidFill>
              <a:latin typeface="Didact Gothic"/>
              <a:ea typeface="Didact Gothic"/>
              <a:cs typeface="Didact Gothic"/>
              <a:sym typeface="Didact Gothic"/>
            </a:endParaRPr>
          </a:p>
        </p:txBody>
      </p:sp>
      <p:sp>
        <p:nvSpPr>
          <p:cNvPr id="493" name="Google Shape;493;p45"/>
          <p:cNvSpPr txBox="1"/>
          <p:nvPr/>
        </p:nvSpPr>
        <p:spPr>
          <a:xfrm flipH="1">
            <a:off x="6604825" y="1737972"/>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Milestone discoveries</a:t>
            </a:r>
            <a:endParaRPr sz="1200">
              <a:solidFill>
                <a:schemeClr val="dk1"/>
              </a:solidFill>
              <a:latin typeface="Didact Gothic"/>
              <a:ea typeface="Didact Gothic"/>
              <a:cs typeface="Didact Gothic"/>
              <a:sym typeface="Didact Gothic"/>
            </a:endParaRPr>
          </a:p>
        </p:txBody>
      </p:sp>
      <p:cxnSp>
        <p:nvCxnSpPr>
          <p:cNvPr id="494" name="Google Shape;494;p45"/>
          <p:cNvCxnSpPr>
            <a:stCxn id="486" idx="3"/>
            <a:endCxn id="487" idx="1"/>
          </p:cNvCxnSpPr>
          <p:nvPr/>
        </p:nvCxnSpPr>
        <p:spPr>
          <a:xfrm>
            <a:off x="17075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45"/>
          <p:cNvCxnSpPr>
            <a:stCxn id="487" idx="3"/>
            <a:endCxn id="488" idx="1"/>
          </p:cNvCxnSpPr>
          <p:nvPr/>
        </p:nvCxnSpPr>
        <p:spPr>
          <a:xfrm>
            <a:off x="36714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45"/>
          <p:cNvCxnSpPr>
            <a:stCxn id="488" idx="3"/>
            <a:endCxn id="489" idx="1"/>
          </p:cNvCxnSpPr>
          <p:nvPr/>
        </p:nvCxnSpPr>
        <p:spPr>
          <a:xfrm>
            <a:off x="56353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497" name="Google Shape;497;p45"/>
          <p:cNvCxnSpPr>
            <a:stCxn id="486" idx="2"/>
            <a:endCxn id="490" idx="0"/>
          </p:cNvCxnSpPr>
          <p:nvPr/>
        </p:nvCxnSpPr>
        <p:spPr>
          <a:xfrm>
            <a:off x="16193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498" name="Google Shape;498;p45"/>
          <p:cNvCxnSpPr>
            <a:stCxn id="487" idx="2"/>
            <a:endCxn id="491" idx="0"/>
          </p:cNvCxnSpPr>
          <p:nvPr/>
        </p:nvCxnSpPr>
        <p:spPr>
          <a:xfrm>
            <a:off x="35832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499" name="Google Shape;499;p45"/>
          <p:cNvCxnSpPr>
            <a:stCxn id="488" idx="2"/>
            <a:endCxn id="492" idx="0"/>
          </p:cNvCxnSpPr>
          <p:nvPr/>
        </p:nvCxnSpPr>
        <p:spPr>
          <a:xfrm>
            <a:off x="5547125" y="153810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45"/>
          <p:cNvCxnSpPr>
            <a:stCxn id="489" idx="2"/>
            <a:endCxn id="493" idx="0"/>
          </p:cNvCxnSpPr>
          <p:nvPr/>
        </p:nvCxnSpPr>
        <p:spPr>
          <a:xfrm>
            <a:off x="7511025" y="1538100"/>
            <a:ext cx="0" cy="199800"/>
          </a:xfrm>
          <a:prstGeom prst="straightConnector1">
            <a:avLst/>
          </a:prstGeom>
          <a:noFill/>
          <a:ln w="9525" cap="flat" cmpd="sng">
            <a:solidFill>
              <a:schemeClr val="dk1"/>
            </a:solidFill>
            <a:prstDash val="solid"/>
            <a:round/>
            <a:headEnd type="none" w="med" len="med"/>
            <a:tailEnd type="none" w="med" len="med"/>
          </a:ln>
        </p:spPr>
      </p:cxnSp>
      <p:sp>
        <p:nvSpPr>
          <p:cNvPr id="501" name="Google Shape;501;p45"/>
          <p:cNvSpPr/>
          <p:nvPr/>
        </p:nvSpPr>
        <p:spPr>
          <a:xfrm>
            <a:off x="15311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34950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54589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74228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txBox="1"/>
          <p:nvPr/>
        </p:nvSpPr>
        <p:spPr>
          <a:xfrm flipH="1">
            <a:off x="720000" y="3572400"/>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Breakthrough treatment</a:t>
            </a:r>
            <a:endParaRPr sz="1200">
              <a:solidFill>
                <a:schemeClr val="dk1"/>
              </a:solidFill>
              <a:latin typeface="Didact Gothic"/>
              <a:ea typeface="Didact Gothic"/>
              <a:cs typeface="Didact Gothic"/>
              <a:sym typeface="Didact Gothic"/>
            </a:endParaRPr>
          </a:p>
        </p:txBody>
      </p:sp>
      <p:sp>
        <p:nvSpPr>
          <p:cNvPr id="506" name="Google Shape;506;p45"/>
          <p:cNvSpPr txBox="1"/>
          <p:nvPr/>
        </p:nvSpPr>
        <p:spPr>
          <a:xfrm flipH="1">
            <a:off x="2681608" y="3572400"/>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Epidemic outbreak</a:t>
            </a:r>
            <a:endParaRPr sz="1200">
              <a:solidFill>
                <a:schemeClr val="dk1"/>
              </a:solidFill>
              <a:latin typeface="Didact Gothic"/>
              <a:ea typeface="Didact Gothic"/>
              <a:cs typeface="Didact Gothic"/>
              <a:sym typeface="Didact Gothic"/>
            </a:endParaRPr>
          </a:p>
        </p:txBody>
      </p:sp>
      <p:sp>
        <p:nvSpPr>
          <p:cNvPr id="507" name="Google Shape;507;p45"/>
          <p:cNvSpPr txBox="1"/>
          <p:nvPr/>
        </p:nvSpPr>
        <p:spPr>
          <a:xfrm flipH="1">
            <a:off x="4643217" y="3572400"/>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Current research</a:t>
            </a:r>
            <a:endParaRPr sz="1200">
              <a:solidFill>
                <a:schemeClr val="dk1"/>
              </a:solidFill>
              <a:latin typeface="Didact Gothic"/>
              <a:ea typeface="Didact Gothic"/>
              <a:cs typeface="Didact Gothic"/>
              <a:sym typeface="Didact Gothic"/>
            </a:endParaRPr>
          </a:p>
        </p:txBody>
      </p:sp>
      <p:sp>
        <p:nvSpPr>
          <p:cNvPr id="508" name="Google Shape;508;p45"/>
          <p:cNvSpPr txBox="1"/>
          <p:nvPr/>
        </p:nvSpPr>
        <p:spPr>
          <a:xfrm flipH="1">
            <a:off x="6604825" y="3572400"/>
            <a:ext cx="181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idact Gothic"/>
                <a:ea typeface="Didact Gothic"/>
                <a:cs typeface="Didact Gothic"/>
                <a:sym typeface="Didact Gothic"/>
              </a:rPr>
              <a:t>Future directions</a:t>
            </a:r>
            <a:endParaRPr sz="1200">
              <a:solidFill>
                <a:schemeClr val="dk1"/>
              </a:solidFill>
              <a:latin typeface="Didact Gothic"/>
              <a:ea typeface="Didact Gothic"/>
              <a:cs typeface="Didact Gothic"/>
              <a:sym typeface="Didact Gothic"/>
            </a:endParaRPr>
          </a:p>
        </p:txBody>
      </p:sp>
      <p:cxnSp>
        <p:nvCxnSpPr>
          <p:cNvPr id="509" name="Google Shape;509;p45"/>
          <p:cNvCxnSpPr>
            <a:stCxn id="501" idx="3"/>
            <a:endCxn id="502" idx="1"/>
          </p:cNvCxnSpPr>
          <p:nvPr/>
        </p:nvCxnSpPr>
        <p:spPr>
          <a:xfrm>
            <a:off x="17075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45"/>
          <p:cNvCxnSpPr>
            <a:stCxn id="502" idx="3"/>
            <a:endCxn id="503" idx="1"/>
          </p:cNvCxnSpPr>
          <p:nvPr/>
        </p:nvCxnSpPr>
        <p:spPr>
          <a:xfrm>
            <a:off x="36714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45"/>
          <p:cNvCxnSpPr>
            <a:stCxn id="503" idx="3"/>
            <a:endCxn id="504" idx="1"/>
          </p:cNvCxnSpPr>
          <p:nvPr/>
        </p:nvCxnSpPr>
        <p:spPr>
          <a:xfrm>
            <a:off x="56353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45"/>
          <p:cNvCxnSpPr>
            <a:stCxn id="501" idx="2"/>
            <a:endCxn id="505" idx="0"/>
          </p:cNvCxnSpPr>
          <p:nvPr/>
        </p:nvCxnSpPr>
        <p:spPr>
          <a:xfrm>
            <a:off x="1619325" y="3372550"/>
            <a:ext cx="6900" cy="1998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45"/>
          <p:cNvCxnSpPr>
            <a:stCxn id="502" idx="2"/>
            <a:endCxn id="506" idx="0"/>
          </p:cNvCxnSpPr>
          <p:nvPr/>
        </p:nvCxnSpPr>
        <p:spPr>
          <a:xfrm>
            <a:off x="3583225" y="3372550"/>
            <a:ext cx="4500" cy="19980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45"/>
          <p:cNvCxnSpPr>
            <a:stCxn id="503" idx="2"/>
            <a:endCxn id="507" idx="0"/>
          </p:cNvCxnSpPr>
          <p:nvPr/>
        </p:nvCxnSpPr>
        <p:spPr>
          <a:xfrm>
            <a:off x="5547125" y="3372550"/>
            <a:ext cx="2100" cy="1998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45"/>
          <p:cNvCxnSpPr>
            <a:stCxn id="504" idx="2"/>
            <a:endCxn id="508" idx="0"/>
          </p:cNvCxnSpPr>
          <p:nvPr/>
        </p:nvCxnSpPr>
        <p:spPr>
          <a:xfrm>
            <a:off x="7511025" y="3372550"/>
            <a:ext cx="0" cy="1998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45"/>
          <p:cNvCxnSpPr>
            <a:stCxn id="489" idx="3"/>
            <a:endCxn id="501" idx="1"/>
          </p:cNvCxnSpPr>
          <p:nvPr/>
        </p:nvCxnSpPr>
        <p:spPr>
          <a:xfrm flipH="1">
            <a:off x="1531125" y="1449900"/>
            <a:ext cx="6068100" cy="1834500"/>
          </a:xfrm>
          <a:prstGeom prst="bentConnector5">
            <a:avLst>
              <a:gd name="adj1" fmla="val -14179"/>
              <a:gd name="adj2" fmla="val 78268"/>
              <a:gd name="adj3" fmla="val 11372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 and treatment flowchart</a:t>
            </a:r>
            <a:endParaRPr/>
          </a:p>
        </p:txBody>
      </p:sp>
      <p:sp>
        <p:nvSpPr>
          <p:cNvPr id="522" name="Google Shape;522;p46"/>
          <p:cNvSpPr/>
          <p:nvPr/>
        </p:nvSpPr>
        <p:spPr>
          <a:xfrm>
            <a:off x="720050" y="1247700"/>
            <a:ext cx="7704000" cy="351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ebas Neue"/>
                <a:ea typeface="Bebas Neue"/>
                <a:cs typeface="Bebas Neue"/>
                <a:sym typeface="Bebas Neue"/>
              </a:rPr>
              <a:t>Start</a:t>
            </a:r>
            <a:endParaRPr sz="2000">
              <a:solidFill>
                <a:schemeClr val="dk1"/>
              </a:solidFill>
              <a:latin typeface="Bebas Neue"/>
              <a:ea typeface="Bebas Neue"/>
              <a:cs typeface="Bebas Neue"/>
              <a:sym typeface="Bebas Neue"/>
            </a:endParaRPr>
          </a:p>
        </p:txBody>
      </p:sp>
      <p:sp>
        <p:nvSpPr>
          <p:cNvPr id="523" name="Google Shape;523;p46"/>
          <p:cNvSpPr/>
          <p:nvPr/>
        </p:nvSpPr>
        <p:spPr>
          <a:xfrm>
            <a:off x="2678177" y="1923975"/>
            <a:ext cx="1829400" cy="51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ebas Neue"/>
                <a:ea typeface="Bebas Neue"/>
                <a:cs typeface="Bebas Neue"/>
                <a:sym typeface="Bebas Neue"/>
              </a:rPr>
              <a:t>Diagnostic test</a:t>
            </a:r>
            <a:endParaRPr>
              <a:solidFill>
                <a:schemeClr val="dk1"/>
              </a:solidFill>
              <a:latin typeface="Bebas Neue"/>
              <a:ea typeface="Bebas Neue"/>
              <a:cs typeface="Bebas Neue"/>
              <a:sym typeface="Bebas Neue"/>
            </a:endParaRPr>
          </a:p>
        </p:txBody>
      </p:sp>
      <p:sp>
        <p:nvSpPr>
          <p:cNvPr id="524" name="Google Shape;524;p46"/>
          <p:cNvSpPr/>
          <p:nvPr/>
        </p:nvSpPr>
        <p:spPr>
          <a:xfrm>
            <a:off x="720000" y="1923975"/>
            <a:ext cx="1829400" cy="517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ebas Neue"/>
                <a:ea typeface="Bebas Neue"/>
                <a:cs typeface="Bebas Neue"/>
                <a:sym typeface="Bebas Neue"/>
              </a:rPr>
              <a:t>Patient symptoms</a:t>
            </a:r>
            <a:endParaRPr>
              <a:solidFill>
                <a:schemeClr val="dk1"/>
              </a:solidFill>
              <a:latin typeface="Bebas Neue"/>
              <a:ea typeface="Bebas Neue"/>
              <a:cs typeface="Bebas Neue"/>
              <a:sym typeface="Bebas Neue"/>
            </a:endParaRPr>
          </a:p>
        </p:txBody>
      </p:sp>
      <p:sp>
        <p:nvSpPr>
          <p:cNvPr id="525" name="Google Shape;525;p46"/>
          <p:cNvSpPr/>
          <p:nvPr/>
        </p:nvSpPr>
        <p:spPr>
          <a:xfrm>
            <a:off x="4636355" y="1923975"/>
            <a:ext cx="1829400" cy="5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bas Neue"/>
                <a:ea typeface="Bebas Neue"/>
                <a:cs typeface="Bebas Neue"/>
                <a:sym typeface="Bebas Neue"/>
              </a:rPr>
              <a:t>Diagnosis confirmed</a:t>
            </a:r>
            <a:endParaRPr>
              <a:solidFill>
                <a:schemeClr val="lt1"/>
              </a:solidFill>
              <a:latin typeface="Bebas Neue"/>
              <a:ea typeface="Bebas Neue"/>
              <a:cs typeface="Bebas Neue"/>
              <a:sym typeface="Bebas Neue"/>
            </a:endParaRPr>
          </a:p>
        </p:txBody>
      </p:sp>
      <p:sp>
        <p:nvSpPr>
          <p:cNvPr id="526" name="Google Shape;526;p46"/>
          <p:cNvSpPr/>
          <p:nvPr/>
        </p:nvSpPr>
        <p:spPr>
          <a:xfrm>
            <a:off x="720000"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List the symptoms that the patient is experiencing: </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symptoms of the patient</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symptoms of the patient</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symptoms of the patient</a:t>
            </a:r>
            <a:endParaRPr sz="1000">
              <a:solidFill>
                <a:schemeClr val="dk1"/>
              </a:solidFill>
              <a:latin typeface="Didact Gothic"/>
              <a:ea typeface="Didact Gothic"/>
              <a:cs typeface="Didact Gothic"/>
              <a:sym typeface="Didact Gothic"/>
            </a:endParaRPr>
          </a:p>
        </p:txBody>
      </p:sp>
      <p:cxnSp>
        <p:nvCxnSpPr>
          <p:cNvPr id="527" name="Google Shape;527;p46"/>
          <p:cNvCxnSpPr>
            <a:stCxn id="522" idx="2"/>
            <a:endCxn id="524" idx="0"/>
          </p:cNvCxnSpPr>
          <p:nvPr/>
        </p:nvCxnSpPr>
        <p:spPr>
          <a:xfrm rot="5400000">
            <a:off x="2941250" y="293100"/>
            <a:ext cx="324300" cy="2937300"/>
          </a:xfrm>
          <a:prstGeom prst="bentConnector3">
            <a:avLst>
              <a:gd name="adj1" fmla="val 50012"/>
            </a:avLst>
          </a:prstGeom>
          <a:noFill/>
          <a:ln w="9525" cap="flat" cmpd="sng">
            <a:solidFill>
              <a:schemeClr val="dk1"/>
            </a:solidFill>
            <a:prstDash val="solid"/>
            <a:round/>
            <a:headEnd type="none" w="med" len="med"/>
            <a:tailEnd type="none" w="med" len="med"/>
          </a:ln>
        </p:spPr>
      </p:cxnSp>
      <p:cxnSp>
        <p:nvCxnSpPr>
          <p:cNvPr id="528" name="Google Shape;528;p46"/>
          <p:cNvCxnSpPr>
            <a:stCxn id="524" idx="2"/>
            <a:endCxn id="526" idx="0"/>
          </p:cNvCxnSpPr>
          <p:nvPr/>
        </p:nvCxnSpPr>
        <p:spPr>
          <a:xfrm rot="-5400000" flipH="1">
            <a:off x="1572000"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529" name="Google Shape;529;p46"/>
          <p:cNvCxnSpPr>
            <a:stCxn id="523" idx="2"/>
            <a:endCxn id="530" idx="0"/>
          </p:cNvCxnSpPr>
          <p:nvPr/>
        </p:nvCxnSpPr>
        <p:spPr>
          <a:xfrm rot="-5400000" flipH="1">
            <a:off x="3530177"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0" name="Google Shape;530;p46"/>
          <p:cNvSpPr/>
          <p:nvPr/>
        </p:nvSpPr>
        <p:spPr>
          <a:xfrm>
            <a:off x="2678177"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List the diagnostic tests that were performed: </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diagnostic test performed</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diagnostic test performed</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 diagnostic test performed</a:t>
            </a:r>
            <a:endParaRPr sz="1000">
              <a:solidFill>
                <a:schemeClr val="dk1"/>
              </a:solidFill>
              <a:latin typeface="Didact Gothic"/>
              <a:ea typeface="Didact Gothic"/>
              <a:cs typeface="Didact Gothic"/>
              <a:sym typeface="Didact Gothic"/>
            </a:endParaRPr>
          </a:p>
        </p:txBody>
      </p:sp>
      <p:sp>
        <p:nvSpPr>
          <p:cNvPr id="531" name="Google Shape;531;p46"/>
          <p:cNvSpPr/>
          <p:nvPr/>
        </p:nvSpPr>
        <p:spPr>
          <a:xfrm>
            <a:off x="6594532" y="1923975"/>
            <a:ext cx="1829400" cy="517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bas Neue"/>
                <a:ea typeface="Bebas Neue"/>
                <a:cs typeface="Bebas Neue"/>
                <a:sym typeface="Bebas Neue"/>
              </a:rPr>
              <a:t>Prescribe treatment</a:t>
            </a:r>
            <a:endParaRPr>
              <a:solidFill>
                <a:schemeClr val="lt1"/>
              </a:solidFill>
              <a:latin typeface="Bebas Neue"/>
              <a:ea typeface="Bebas Neue"/>
              <a:cs typeface="Bebas Neue"/>
              <a:sym typeface="Bebas Neue"/>
            </a:endParaRPr>
          </a:p>
        </p:txBody>
      </p:sp>
      <p:cxnSp>
        <p:nvCxnSpPr>
          <p:cNvPr id="532" name="Google Shape;532;p46"/>
          <p:cNvCxnSpPr>
            <a:stCxn id="531" idx="2"/>
            <a:endCxn id="533" idx="0"/>
          </p:cNvCxnSpPr>
          <p:nvPr/>
        </p:nvCxnSpPr>
        <p:spPr>
          <a:xfrm rot="-5400000" flipH="1">
            <a:off x="7446532"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3" name="Google Shape;533;p46"/>
          <p:cNvSpPr/>
          <p:nvPr/>
        </p:nvSpPr>
        <p:spPr>
          <a:xfrm>
            <a:off x="6594532"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List the recommended treatment options</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a:t>
            </a:r>
            <a:endParaRPr sz="1000">
              <a:solidFill>
                <a:schemeClr val="dk1"/>
              </a:solidFill>
              <a:latin typeface="Didact Gothic"/>
              <a:ea typeface="Didact Gothic"/>
              <a:cs typeface="Didact Gothic"/>
              <a:sym typeface="Didact Gothic"/>
            </a:endParaRPr>
          </a:p>
          <a:p>
            <a:pPr marL="285750" lvl="0" indent="0" algn="l" rtl="0">
              <a:spcBef>
                <a:spcPts val="0"/>
              </a:spcBef>
              <a:spcAft>
                <a:spcPts val="0"/>
              </a:spcAft>
              <a:buNone/>
            </a:pPr>
            <a:r>
              <a:rPr lang="en" sz="1000">
                <a:solidFill>
                  <a:schemeClr val="dk1"/>
                </a:solidFill>
                <a:latin typeface="Didact Gothic"/>
                <a:ea typeface="Didact Gothic"/>
                <a:cs typeface="Didact Gothic"/>
                <a:sym typeface="Didact Gothic"/>
              </a:rPr>
              <a:t>treatment options</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a:t>
            </a:r>
            <a:endParaRPr sz="1000">
              <a:solidFill>
                <a:schemeClr val="dk1"/>
              </a:solidFill>
              <a:latin typeface="Didact Gothic"/>
              <a:ea typeface="Didact Gothic"/>
              <a:cs typeface="Didact Gothic"/>
              <a:sym typeface="Didact Gothic"/>
            </a:endParaRPr>
          </a:p>
          <a:p>
            <a:pPr marL="285750" lvl="0" indent="0" algn="l" rtl="0">
              <a:spcBef>
                <a:spcPts val="0"/>
              </a:spcBef>
              <a:spcAft>
                <a:spcPts val="0"/>
              </a:spcAft>
              <a:buNone/>
            </a:pPr>
            <a:r>
              <a:rPr lang="en" sz="1000">
                <a:solidFill>
                  <a:schemeClr val="dk1"/>
                </a:solidFill>
                <a:latin typeface="Didact Gothic"/>
                <a:ea typeface="Didact Gothic"/>
                <a:cs typeface="Didact Gothic"/>
                <a:sym typeface="Didact Gothic"/>
              </a:rPr>
              <a:t>treatment options</a:t>
            </a:r>
            <a:endParaRPr sz="1000">
              <a:solidFill>
                <a:schemeClr val="dk1"/>
              </a:solidFill>
              <a:latin typeface="Didact Gothic"/>
              <a:ea typeface="Didact Gothic"/>
              <a:cs typeface="Didact Gothic"/>
              <a:sym typeface="Didact Gothic"/>
            </a:endParaRPr>
          </a:p>
          <a:p>
            <a:pPr marL="285750" lvl="0" indent="-234950" algn="l" rtl="0">
              <a:spcBef>
                <a:spcPts val="0"/>
              </a:spcBef>
              <a:spcAft>
                <a:spcPts val="0"/>
              </a:spcAft>
              <a:buClr>
                <a:schemeClr val="dk1"/>
              </a:buClr>
              <a:buSzPts val="1000"/>
              <a:buFont typeface="Didact Gothic"/>
              <a:buAutoNum type="alphaLcPeriod"/>
            </a:pPr>
            <a:r>
              <a:rPr lang="en" sz="1000">
                <a:solidFill>
                  <a:schemeClr val="dk1"/>
                </a:solidFill>
                <a:latin typeface="Didact Gothic"/>
                <a:ea typeface="Didact Gothic"/>
                <a:cs typeface="Didact Gothic"/>
                <a:sym typeface="Didact Gothic"/>
              </a:rPr>
              <a:t>Write the</a:t>
            </a:r>
            <a:endParaRPr sz="1000">
              <a:solidFill>
                <a:schemeClr val="dk1"/>
              </a:solidFill>
              <a:latin typeface="Didact Gothic"/>
              <a:ea typeface="Didact Gothic"/>
              <a:cs typeface="Didact Gothic"/>
              <a:sym typeface="Didact Gothic"/>
            </a:endParaRPr>
          </a:p>
          <a:p>
            <a:pPr marL="285750" lvl="0" indent="0" algn="l" rtl="0">
              <a:spcBef>
                <a:spcPts val="0"/>
              </a:spcBef>
              <a:spcAft>
                <a:spcPts val="0"/>
              </a:spcAft>
              <a:buNone/>
            </a:pPr>
            <a:r>
              <a:rPr lang="en" sz="1000">
                <a:solidFill>
                  <a:schemeClr val="dk1"/>
                </a:solidFill>
                <a:latin typeface="Didact Gothic"/>
                <a:ea typeface="Didact Gothic"/>
                <a:cs typeface="Didact Gothic"/>
                <a:sym typeface="Didact Gothic"/>
              </a:rPr>
              <a:t>treatment options</a:t>
            </a:r>
            <a:endParaRPr sz="1000">
              <a:solidFill>
                <a:schemeClr val="dk1"/>
              </a:solidFill>
              <a:latin typeface="Didact Gothic"/>
              <a:ea typeface="Didact Gothic"/>
              <a:cs typeface="Didact Gothic"/>
              <a:sym typeface="Didact Gothic"/>
            </a:endParaRPr>
          </a:p>
        </p:txBody>
      </p:sp>
      <p:sp>
        <p:nvSpPr>
          <p:cNvPr id="534" name="Google Shape;534;p46"/>
          <p:cNvSpPr/>
          <p:nvPr/>
        </p:nvSpPr>
        <p:spPr>
          <a:xfrm>
            <a:off x="715100" y="4256600"/>
            <a:ext cx="7713900" cy="351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End</a:t>
            </a:r>
            <a:endParaRPr sz="2000">
              <a:solidFill>
                <a:schemeClr val="lt1"/>
              </a:solidFill>
              <a:latin typeface="Bebas Neue"/>
              <a:ea typeface="Bebas Neue"/>
              <a:cs typeface="Bebas Neue"/>
              <a:sym typeface="Bebas Neue"/>
            </a:endParaRPr>
          </a:p>
        </p:txBody>
      </p:sp>
      <p:cxnSp>
        <p:nvCxnSpPr>
          <p:cNvPr id="535" name="Google Shape;535;p46"/>
          <p:cNvCxnSpPr>
            <a:stCxn id="533" idx="2"/>
            <a:endCxn id="534" idx="0"/>
          </p:cNvCxnSpPr>
          <p:nvPr/>
        </p:nvCxnSpPr>
        <p:spPr>
          <a:xfrm rot="5400000">
            <a:off x="5906632" y="2654150"/>
            <a:ext cx="267900" cy="2937300"/>
          </a:xfrm>
          <a:prstGeom prst="bentConnector3">
            <a:avLst>
              <a:gd name="adj1" fmla="val 49972"/>
            </a:avLst>
          </a:prstGeom>
          <a:noFill/>
          <a:ln w="9525" cap="flat" cmpd="sng">
            <a:solidFill>
              <a:schemeClr val="dk1"/>
            </a:solidFill>
            <a:prstDash val="solid"/>
            <a:round/>
            <a:headEnd type="none" w="med" len="med"/>
            <a:tailEnd type="none" w="med" len="med"/>
          </a:ln>
        </p:spPr>
      </p:cxnSp>
      <p:cxnSp>
        <p:nvCxnSpPr>
          <p:cNvPr id="536" name="Google Shape;536;p46"/>
          <p:cNvCxnSpPr>
            <a:stCxn id="525" idx="2"/>
            <a:endCxn id="537" idx="0"/>
          </p:cNvCxnSpPr>
          <p:nvPr/>
        </p:nvCxnSpPr>
        <p:spPr>
          <a:xfrm rot="-5400000" flipH="1">
            <a:off x="5488355" y="2504475"/>
            <a:ext cx="126000" cy="600"/>
          </a:xfrm>
          <a:prstGeom prst="bentConnector3">
            <a:avLst>
              <a:gd name="adj1" fmla="val 49990"/>
            </a:avLst>
          </a:prstGeom>
          <a:noFill/>
          <a:ln w="9525" cap="flat" cmpd="sng">
            <a:solidFill>
              <a:schemeClr val="dk1"/>
            </a:solidFill>
            <a:prstDash val="solid"/>
            <a:round/>
            <a:headEnd type="none" w="med" len="med"/>
            <a:tailEnd type="none" w="med" len="med"/>
          </a:ln>
        </p:spPr>
      </p:cxnSp>
      <p:sp>
        <p:nvSpPr>
          <p:cNvPr id="537" name="Google Shape;537;p46"/>
          <p:cNvSpPr/>
          <p:nvPr/>
        </p:nvSpPr>
        <p:spPr>
          <a:xfrm>
            <a:off x="4636355" y="2567750"/>
            <a:ext cx="1829400" cy="142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This step represents the confirmation or ruling out of a specific disease diagnosis based on the results of the</a:t>
            </a:r>
            <a:endParaRPr sz="1000">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diagnostic tests</a:t>
            </a:r>
            <a:endParaRPr sz="1000">
              <a:solidFill>
                <a:schemeClr val="dk1"/>
              </a:solidFill>
              <a:latin typeface="Didact Gothic"/>
              <a:ea typeface="Didact Gothic"/>
              <a:cs typeface="Didact Gothic"/>
              <a:sym typeface="Didact Gothic"/>
            </a:endParaRPr>
          </a:p>
        </p:txBody>
      </p:sp>
      <p:cxnSp>
        <p:nvCxnSpPr>
          <p:cNvPr id="538" name="Google Shape;538;p46"/>
          <p:cNvCxnSpPr>
            <a:stCxn id="524" idx="3"/>
            <a:endCxn id="523" idx="1"/>
          </p:cNvCxnSpPr>
          <p:nvPr/>
        </p:nvCxnSpPr>
        <p:spPr>
          <a:xfrm>
            <a:off x="2549400"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cxnSp>
        <p:nvCxnSpPr>
          <p:cNvPr id="539" name="Google Shape;539;p46"/>
          <p:cNvCxnSpPr>
            <a:stCxn id="523" idx="3"/>
            <a:endCxn id="525" idx="1"/>
          </p:cNvCxnSpPr>
          <p:nvPr/>
        </p:nvCxnSpPr>
        <p:spPr>
          <a:xfrm>
            <a:off x="4507577"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cxnSp>
        <p:nvCxnSpPr>
          <p:cNvPr id="540" name="Google Shape;540;p46"/>
          <p:cNvCxnSpPr>
            <a:stCxn id="525" idx="3"/>
            <a:endCxn id="531" idx="1"/>
          </p:cNvCxnSpPr>
          <p:nvPr/>
        </p:nvCxnSpPr>
        <p:spPr>
          <a:xfrm>
            <a:off x="6465755" y="2182875"/>
            <a:ext cx="128700" cy="600"/>
          </a:xfrm>
          <a:prstGeom prst="bentConnector3">
            <a:avLst>
              <a:gd name="adj1" fmla="val 5003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4"/>
        <p:cNvGrpSpPr/>
        <p:nvPr/>
      </p:nvGrpSpPr>
      <p:grpSpPr>
        <a:xfrm>
          <a:off x="0" y="0"/>
          <a:ext cx="0" cy="0"/>
          <a:chOff x="0" y="0"/>
          <a:chExt cx="0" cy="0"/>
        </a:xfrm>
      </p:grpSpPr>
      <p:sp>
        <p:nvSpPr>
          <p:cNvPr id="545" name="Google Shape;545;p47"/>
          <p:cNvSpPr txBox="1">
            <a:spLocks noGrp="1"/>
          </p:cNvSpPr>
          <p:nvPr>
            <p:ph type="title"/>
          </p:nvPr>
        </p:nvSpPr>
        <p:spPr>
          <a:xfrm>
            <a:off x="720000" y="733775"/>
            <a:ext cx="3909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 life impact</a:t>
            </a:r>
            <a:endParaRPr/>
          </a:p>
        </p:txBody>
      </p:sp>
      <p:sp>
        <p:nvSpPr>
          <p:cNvPr id="546" name="Google Shape;546;p47"/>
          <p:cNvSpPr txBox="1">
            <a:spLocks noGrp="1"/>
          </p:cNvSpPr>
          <p:nvPr>
            <p:ph type="subTitle" idx="1"/>
          </p:nvPr>
        </p:nvSpPr>
        <p:spPr>
          <a:xfrm>
            <a:off x="720000" y="1362125"/>
            <a:ext cx="3909900" cy="7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any presentation, as it showcases the most human side of every subject</a:t>
            </a:r>
            <a:endParaRPr/>
          </a:p>
        </p:txBody>
      </p:sp>
      <p:pic>
        <p:nvPicPr>
          <p:cNvPr id="547" name="Google Shape;547;p47"/>
          <p:cNvPicPr preferRelativeResize="0">
            <a:picLocks noGrp="1"/>
          </p:cNvPicPr>
          <p:nvPr>
            <p:ph type="pic" idx="2"/>
          </p:nvPr>
        </p:nvPicPr>
        <p:blipFill rotWithShape="1">
          <a:blip r:embed="rId3">
            <a:alphaModFix/>
          </a:blip>
          <a:srcRect t="14913" b="14906"/>
          <a:stretch/>
        </p:blipFill>
        <p:spPr>
          <a:xfrm flipH="1">
            <a:off x="714775" y="2676850"/>
            <a:ext cx="4123802" cy="1931701"/>
          </a:xfrm>
          <a:prstGeom prst="rect">
            <a:avLst/>
          </a:prstGeom>
        </p:spPr>
      </p:pic>
      <p:pic>
        <p:nvPicPr>
          <p:cNvPr id="548" name="Google Shape;548;p47"/>
          <p:cNvPicPr preferRelativeResize="0">
            <a:picLocks noGrp="1"/>
          </p:cNvPicPr>
          <p:nvPr>
            <p:ph type="pic" idx="3"/>
          </p:nvPr>
        </p:nvPicPr>
        <p:blipFill rotWithShape="1">
          <a:blip r:embed="rId4">
            <a:alphaModFix/>
          </a:blip>
          <a:srcRect l="24496" r="24501"/>
          <a:stretch/>
        </p:blipFill>
        <p:spPr>
          <a:xfrm>
            <a:off x="5311675" y="535000"/>
            <a:ext cx="3117327" cy="4073699"/>
          </a:xfrm>
          <a:prstGeom prst="rect">
            <a:avLst/>
          </a:prstGeom>
        </p:spPr>
      </p:pic>
      <p:cxnSp>
        <p:nvCxnSpPr>
          <p:cNvPr id="549" name="Google Shape;549;p47"/>
          <p:cNvCxnSpPr/>
          <p:nvPr/>
        </p:nvCxnSpPr>
        <p:spPr>
          <a:xfrm>
            <a:off x="715100" y="733775"/>
            <a:ext cx="0" cy="1339800"/>
          </a:xfrm>
          <a:prstGeom prst="straightConnector1">
            <a:avLst/>
          </a:prstGeom>
          <a:noFill/>
          <a:ln w="9525" cap="flat" cmpd="sng">
            <a:solidFill>
              <a:schemeClr val="dk1"/>
            </a:solidFill>
            <a:prstDash val="solid"/>
            <a:round/>
            <a:headEnd type="none" w="med" len="med"/>
            <a:tailEnd type="none" w="med" len="med"/>
          </a:ln>
        </p:spPr>
      </p:cxnSp>
      <p:grpSp>
        <p:nvGrpSpPr>
          <p:cNvPr id="550" name="Google Shape;550;p47"/>
          <p:cNvGrpSpPr/>
          <p:nvPr/>
        </p:nvGrpSpPr>
        <p:grpSpPr>
          <a:xfrm>
            <a:off x="169459" y="4456314"/>
            <a:ext cx="1091268" cy="304372"/>
            <a:chOff x="4720425" y="-1166025"/>
            <a:chExt cx="2363075" cy="659100"/>
          </a:xfrm>
        </p:grpSpPr>
        <p:sp>
          <p:nvSpPr>
            <p:cNvPr id="551" name="Google Shape;551;p47"/>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52" name="Google Shape;552;p47"/>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53" name="Google Shape;553;p47"/>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54" name="Google Shape;554;p47"/>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55" name="Google Shape;555;p47"/>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graphicFrame>
        <p:nvGraphicFramePr>
          <p:cNvPr id="560" name="Google Shape;560;p48"/>
          <p:cNvGraphicFramePr/>
          <p:nvPr/>
        </p:nvGraphicFramePr>
        <p:xfrm>
          <a:off x="4583338" y="1117975"/>
          <a:ext cx="3838575" cy="1480825"/>
        </p:xfrm>
        <a:graphic>
          <a:graphicData uri="http://schemas.openxmlformats.org/drawingml/2006/table">
            <a:tbl>
              <a:tblPr>
                <a:noFill/>
                <a:tableStyleId>{17EFE000-B6CD-405A-AE74-9FDD3198501D}</a:tableStyleId>
              </a:tblPr>
              <a:tblGrid>
                <a:gridCol w="676275">
                  <a:extLst>
                    <a:ext uri="{9D8B030D-6E8A-4147-A177-3AD203B41FA5}">
                      <a16:colId xmlns:a16="http://schemas.microsoft.com/office/drawing/2014/main" val="20000"/>
                    </a:ext>
                  </a:extLst>
                </a:gridCol>
                <a:gridCol w="147637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tblGrid>
              <a:tr h="378550">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Region</a:t>
                      </a:r>
                      <a:endParaRPr>
                        <a:solidFill>
                          <a:schemeClr val="lt1"/>
                        </a:solidFill>
                        <a:latin typeface="Bebas Neue"/>
                        <a:ea typeface="Bebas Neue"/>
                        <a:cs typeface="Bebas Neue"/>
                        <a:sym typeface="Bebas Neue"/>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Number of cases</a:t>
                      </a:r>
                      <a:endParaRPr>
                        <a:solidFill>
                          <a:schemeClr val="lt1"/>
                        </a:solidFill>
                        <a:latin typeface="Bebas Neue"/>
                        <a:ea typeface="Bebas Neue"/>
                        <a:cs typeface="Bebas Neue"/>
                        <a:sym typeface="Bebas Neue"/>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1"/>
                    </a:solidFill>
                  </a:tcPr>
                </a:tc>
                <a:tc>
                  <a:txBody>
                    <a:bodyPr/>
                    <a:lstStyle/>
                    <a:p>
                      <a:pPr marL="0" lvl="0" indent="0" algn="ctr" rtl="0">
                        <a:lnSpc>
                          <a:spcPct val="100000"/>
                        </a:lnSpc>
                        <a:spcBef>
                          <a:spcPts val="0"/>
                        </a:spcBef>
                        <a:spcAft>
                          <a:spcPts val="0"/>
                        </a:spcAft>
                        <a:buNone/>
                      </a:pPr>
                      <a:r>
                        <a:rPr lang="en">
                          <a:solidFill>
                            <a:schemeClr val="lt1"/>
                          </a:solidFill>
                          <a:latin typeface="Bebas Neue"/>
                          <a:ea typeface="Bebas Neue"/>
                          <a:cs typeface="Bebas Neue"/>
                          <a:sym typeface="Bebas Neue"/>
                        </a:rPr>
                        <a:t>Percentage of cases</a:t>
                      </a:r>
                      <a:endParaRPr>
                        <a:solidFill>
                          <a:schemeClr val="lt1"/>
                        </a:solidFill>
                        <a:latin typeface="Bebas Neue"/>
                        <a:ea typeface="Bebas Neue"/>
                        <a:cs typeface="Bebas Neue"/>
                        <a:sym typeface="Bebas Neue"/>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67425">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North</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1,000</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20%</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7425">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South</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2,500</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50%</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7425">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East</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1,200</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 sz="1000">
                          <a:solidFill>
                            <a:schemeClr val="dk1"/>
                          </a:solidFill>
                          <a:latin typeface="Didact Gothic"/>
                          <a:ea typeface="Didact Gothic"/>
                          <a:cs typeface="Didact Gothic"/>
                          <a:sym typeface="Didact Gothic"/>
                        </a:rPr>
                        <a:t>24%</a:t>
                      </a:r>
                      <a:endParaRPr sz="1000">
                        <a:solidFill>
                          <a:schemeClr val="dk1"/>
                        </a:solidFill>
                        <a:latin typeface="Didact Gothic"/>
                        <a:ea typeface="Didact Gothic"/>
                        <a:cs typeface="Didact Gothic"/>
                        <a:sym typeface="Didact Gothic"/>
                      </a:endParaRPr>
                    </a:p>
                  </a:txBody>
                  <a:tcPr marL="91425" marR="91425" marT="9125" marB="91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
        <p:nvSpPr>
          <p:cNvPr id="561" name="Google Shape;56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management</a:t>
            </a:r>
            <a:endParaRPr/>
          </a:p>
        </p:txBody>
      </p:sp>
      <p:sp>
        <p:nvSpPr>
          <p:cNvPr id="562" name="Google Shape;562;p48"/>
          <p:cNvSpPr txBox="1"/>
          <p:nvPr/>
        </p:nvSpPr>
        <p:spPr>
          <a:xfrm>
            <a:off x="715100" y="1117975"/>
            <a:ext cx="37026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Bebas Neue"/>
                <a:ea typeface="Bebas Neue"/>
                <a:cs typeface="Bebas Neue"/>
                <a:sym typeface="Bebas Neue"/>
              </a:rPr>
              <a:t>Number of cases of the disease over time</a:t>
            </a:r>
            <a:endParaRPr sz="2000">
              <a:solidFill>
                <a:schemeClr val="dk1"/>
              </a:solidFill>
              <a:latin typeface="Bebas Neue"/>
              <a:ea typeface="Bebas Neue"/>
              <a:cs typeface="Bebas Neue"/>
              <a:sym typeface="Bebas Neue"/>
            </a:endParaRPr>
          </a:p>
        </p:txBody>
      </p:sp>
      <p:sp>
        <p:nvSpPr>
          <p:cNvPr id="563" name="Google Shape;563;p48"/>
          <p:cNvSpPr txBox="1"/>
          <p:nvPr/>
        </p:nvSpPr>
        <p:spPr>
          <a:xfrm>
            <a:off x="720000" y="4346225"/>
            <a:ext cx="3702600" cy="26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idact Gothic"/>
                <a:ea typeface="Didact Gothic"/>
                <a:cs typeface="Didact Gothic"/>
                <a:sym typeface="Didact Gothic"/>
              </a:rPr>
              <a:t>Follow the link in the graph to modify its data and then paste the new one here. </a:t>
            </a:r>
            <a:r>
              <a:rPr lang="en" sz="1000" b="1" u="sng">
                <a:solidFill>
                  <a:schemeClr val="dk1"/>
                </a:solid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For more info, click here</a:t>
            </a:r>
            <a:endParaRPr sz="1000" b="1">
              <a:solidFill>
                <a:schemeClr val="dk1"/>
              </a:solidFill>
              <a:latin typeface="Didact Gothic"/>
              <a:ea typeface="Didact Gothic"/>
              <a:cs typeface="Didact Gothic"/>
              <a:sym typeface="Didact Gothic"/>
            </a:endParaRPr>
          </a:p>
        </p:txBody>
      </p:sp>
      <p:sp>
        <p:nvSpPr>
          <p:cNvPr id="564" name="Google Shape;564;p48"/>
          <p:cNvSpPr txBox="1"/>
          <p:nvPr/>
        </p:nvSpPr>
        <p:spPr>
          <a:xfrm>
            <a:off x="715100" y="1655000"/>
            <a:ext cx="3702600" cy="1276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Describe the trend of the disease cases </a:t>
            </a:r>
            <a:endParaRPr sz="1200">
              <a:solidFill>
                <a:schemeClr val="dk1"/>
              </a:solidFill>
              <a:latin typeface="Didact Gothic"/>
              <a:ea typeface="Didact Gothic"/>
              <a:cs typeface="Didact Gothic"/>
              <a:sym typeface="Didact Gothic"/>
            </a:endParaRPr>
          </a:p>
          <a:p>
            <a:pPr marL="457200" lvl="0" indent="0" algn="l" rtl="0">
              <a:spcBef>
                <a:spcPts val="0"/>
              </a:spcBef>
              <a:spcAft>
                <a:spcPts val="0"/>
              </a:spcAft>
              <a:buNone/>
            </a:pPr>
            <a:r>
              <a:rPr lang="en" sz="1200">
                <a:solidFill>
                  <a:schemeClr val="dk1"/>
                </a:solidFill>
                <a:latin typeface="Didact Gothic"/>
                <a:ea typeface="Didact Gothic"/>
                <a:cs typeface="Didact Gothic"/>
                <a:sym typeface="Didact Gothic"/>
              </a:rPr>
              <a:t>over time</a:t>
            </a:r>
            <a:endParaRPr sz="1200">
              <a:solidFill>
                <a:schemeClr val="dk1"/>
              </a:solidFill>
              <a:latin typeface="Didact Gothic"/>
              <a:ea typeface="Didact Gothic"/>
              <a:cs typeface="Didact Gothic"/>
              <a:sym typeface="Didact Gothic"/>
            </a:endParaRPr>
          </a:p>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Provide key insights or observations about</a:t>
            </a:r>
            <a:endParaRPr sz="1200">
              <a:solidFill>
                <a:schemeClr val="dk1"/>
              </a:solidFill>
              <a:latin typeface="Didact Gothic"/>
              <a:ea typeface="Didact Gothic"/>
              <a:cs typeface="Didact Gothic"/>
              <a:sym typeface="Didact Gothic"/>
            </a:endParaRPr>
          </a:p>
          <a:p>
            <a:pPr marL="457200" lvl="0" indent="0" algn="l" rtl="0">
              <a:spcBef>
                <a:spcPts val="0"/>
              </a:spcBef>
              <a:spcAft>
                <a:spcPts val="0"/>
              </a:spcAft>
              <a:buNone/>
            </a:pPr>
            <a:r>
              <a:rPr lang="en" sz="1200">
                <a:solidFill>
                  <a:schemeClr val="dk1"/>
                </a:solidFill>
                <a:latin typeface="Didact Gothic"/>
                <a:ea typeface="Didact Gothic"/>
                <a:cs typeface="Didact Gothic"/>
                <a:sym typeface="Didact Gothic"/>
              </a:rPr>
              <a:t>the graph</a:t>
            </a:r>
            <a:endParaRPr sz="1200">
              <a:solidFill>
                <a:schemeClr val="dk1"/>
              </a:solidFill>
              <a:latin typeface="Didact Gothic"/>
              <a:ea typeface="Didact Gothic"/>
              <a:cs typeface="Didact Gothic"/>
              <a:sym typeface="Didact Gothic"/>
            </a:endParaRPr>
          </a:p>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Explain any significant changes or patterns in the graph</a:t>
            </a:r>
            <a:endParaRPr sz="1200">
              <a:solidFill>
                <a:schemeClr val="dk1"/>
              </a:solidFill>
              <a:latin typeface="Didact Gothic"/>
              <a:ea typeface="Didact Gothic"/>
              <a:cs typeface="Didact Gothic"/>
              <a:sym typeface="Didact Gothic"/>
            </a:endParaRPr>
          </a:p>
        </p:txBody>
      </p:sp>
      <p:sp>
        <p:nvSpPr>
          <p:cNvPr id="565" name="Google Shape;565;p48"/>
          <p:cNvSpPr txBox="1"/>
          <p:nvPr/>
        </p:nvSpPr>
        <p:spPr>
          <a:xfrm>
            <a:off x="4583350" y="2699050"/>
            <a:ext cx="3838500" cy="1548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List the regions or areas that are relevant for </a:t>
            </a:r>
            <a:endParaRPr sz="1200">
              <a:solidFill>
                <a:schemeClr val="dk1"/>
              </a:solidFill>
              <a:latin typeface="Didact Gothic"/>
              <a:ea typeface="Didact Gothic"/>
              <a:cs typeface="Didact Gothic"/>
              <a:sym typeface="Didact Gothic"/>
            </a:endParaRPr>
          </a:p>
          <a:p>
            <a:pPr marL="457200" lvl="0" indent="0" algn="l" rtl="0">
              <a:spcBef>
                <a:spcPts val="0"/>
              </a:spcBef>
              <a:spcAft>
                <a:spcPts val="0"/>
              </a:spcAft>
              <a:buNone/>
            </a:pPr>
            <a:r>
              <a:rPr lang="en" sz="1200">
                <a:solidFill>
                  <a:schemeClr val="dk1"/>
                </a:solidFill>
                <a:latin typeface="Didact Gothic"/>
                <a:ea typeface="Didact Gothic"/>
                <a:cs typeface="Didact Gothic"/>
                <a:sym typeface="Didact Gothic"/>
              </a:rPr>
              <a:t>the disease</a:t>
            </a:r>
            <a:endParaRPr sz="1200">
              <a:solidFill>
                <a:schemeClr val="dk1"/>
              </a:solidFill>
              <a:latin typeface="Didact Gothic"/>
              <a:ea typeface="Didact Gothic"/>
              <a:cs typeface="Didact Gothic"/>
              <a:sym typeface="Didact Gothic"/>
            </a:endParaRPr>
          </a:p>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Enter the number of cases for each region, area or country </a:t>
            </a:r>
            <a:endParaRPr sz="1200">
              <a:solidFill>
                <a:schemeClr val="dk1"/>
              </a:solidFill>
              <a:latin typeface="Didact Gothic"/>
              <a:ea typeface="Didact Gothic"/>
              <a:cs typeface="Didact Gothic"/>
              <a:sym typeface="Didact Gothic"/>
            </a:endParaRPr>
          </a:p>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Describe any notable variations or trends among the regions</a:t>
            </a:r>
            <a:endParaRPr sz="1200">
              <a:solidFill>
                <a:schemeClr val="dk1"/>
              </a:solidFill>
              <a:latin typeface="Didact Gothic"/>
              <a:ea typeface="Didact Gothic"/>
              <a:cs typeface="Didact Gothic"/>
              <a:sym typeface="Didact Gothic"/>
            </a:endParaRPr>
          </a:p>
          <a:p>
            <a:pPr marL="457200" lvl="0" indent="-304800" algn="l" rtl="0">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Provide additional details or observations about the table</a:t>
            </a:r>
            <a:endParaRPr sz="1200">
              <a:solidFill>
                <a:schemeClr val="dk1"/>
              </a:solidFill>
              <a:latin typeface="Didact Gothic"/>
              <a:ea typeface="Didact Gothic"/>
              <a:cs typeface="Didact Gothic"/>
              <a:sym typeface="Didact Gothic"/>
            </a:endParaRPr>
          </a:p>
        </p:txBody>
      </p:sp>
      <p:pic>
        <p:nvPicPr>
          <p:cNvPr id="566" name="Google Shape;566;p48" title="Chart">
            <a:hlinkClick r:id="rId4"/>
          </p:cNvPr>
          <p:cNvPicPr preferRelativeResize="0"/>
          <p:nvPr/>
        </p:nvPicPr>
        <p:blipFill>
          <a:blip r:embed="rId5">
            <a:alphaModFix/>
          </a:blip>
          <a:stretch>
            <a:fillRect/>
          </a:stretch>
        </p:blipFill>
        <p:spPr>
          <a:xfrm>
            <a:off x="713396" y="2970825"/>
            <a:ext cx="3715809" cy="127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overview and conclusions</a:t>
            </a:r>
            <a:endParaRPr/>
          </a:p>
        </p:txBody>
      </p:sp>
      <p:graphicFrame>
        <p:nvGraphicFramePr>
          <p:cNvPr id="572" name="Google Shape;572;p49"/>
          <p:cNvGraphicFramePr/>
          <p:nvPr/>
        </p:nvGraphicFramePr>
        <p:xfrm>
          <a:off x="720000" y="1119950"/>
          <a:ext cx="3711950" cy="3488575"/>
        </p:xfrm>
        <a:graphic>
          <a:graphicData uri="http://schemas.openxmlformats.org/drawingml/2006/table">
            <a:tbl>
              <a:tblPr>
                <a:noFill/>
                <a:tableStyleId>{4EE5D93E-594E-44F5-A2FA-E937BCCC105A}</a:tableStyleId>
              </a:tblPr>
              <a:tblGrid>
                <a:gridCol w="1143000">
                  <a:extLst>
                    <a:ext uri="{9D8B030D-6E8A-4147-A177-3AD203B41FA5}">
                      <a16:colId xmlns:a16="http://schemas.microsoft.com/office/drawing/2014/main" val="20000"/>
                    </a:ext>
                  </a:extLst>
                </a:gridCol>
                <a:gridCol w="2568950">
                  <a:extLst>
                    <a:ext uri="{9D8B030D-6E8A-4147-A177-3AD203B41FA5}">
                      <a16:colId xmlns:a16="http://schemas.microsoft.com/office/drawing/2014/main" val="20001"/>
                    </a:ext>
                  </a:extLst>
                </a:gridCol>
              </a:tblGrid>
              <a:tr h="362600">
                <a:tc gridSpan="2">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Information</a:t>
                      </a:r>
                      <a:endParaRPr sz="1600">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0"/>
                  </a:ext>
                </a:extLst>
              </a:tr>
              <a:tr h="618475">
                <a:tc>
                  <a:txBody>
                    <a:bodyPr/>
                    <a:lstStyle/>
                    <a:p>
                      <a:pPr marL="0" lvl="0" indent="0" algn="l" rtl="0">
                        <a:spcBef>
                          <a:spcPts val="0"/>
                        </a:spcBef>
                        <a:spcAft>
                          <a:spcPts val="0"/>
                        </a:spcAft>
                        <a:buNone/>
                      </a:pPr>
                      <a:r>
                        <a:rPr lang="en">
                          <a:solidFill>
                            <a:schemeClr val="lt1"/>
                          </a:solidFill>
                          <a:latin typeface="Bebas Neue"/>
                          <a:ea typeface="Bebas Neue"/>
                          <a:cs typeface="Bebas Neue"/>
                          <a:sym typeface="Bebas Neue"/>
                        </a:rPr>
                        <a:t>Causes</a:t>
                      </a:r>
                      <a:endParaRPr>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Introduce in this section your specific information</a:t>
                      </a:r>
                      <a:endParaRPr sz="1200">
                        <a:solidFill>
                          <a:schemeClr val="dk1"/>
                        </a:solidFill>
                        <a:latin typeface="Didact Gothic"/>
                        <a:ea typeface="Didact Gothic"/>
                        <a:cs typeface="Didact Gothic"/>
                        <a:sym typeface="Didact Gothic"/>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18475">
                <a:tc>
                  <a:txBody>
                    <a:bodyPr/>
                    <a:lstStyle/>
                    <a:p>
                      <a:pPr marL="0" lvl="0" indent="0" algn="l" rtl="0">
                        <a:spcBef>
                          <a:spcPts val="0"/>
                        </a:spcBef>
                        <a:spcAft>
                          <a:spcPts val="0"/>
                        </a:spcAft>
                        <a:buNone/>
                      </a:pPr>
                      <a:r>
                        <a:rPr lang="en">
                          <a:solidFill>
                            <a:schemeClr val="lt1"/>
                          </a:solidFill>
                          <a:latin typeface="Bebas Neue"/>
                          <a:ea typeface="Bebas Neue"/>
                          <a:cs typeface="Bebas Neue"/>
                          <a:sym typeface="Bebas Neue"/>
                        </a:rPr>
                        <a:t>Symptoms</a:t>
                      </a:r>
                      <a:endParaRPr>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Introduce in this section your specific information</a:t>
                      </a:r>
                      <a:endParaRPr>
                        <a:solidFill>
                          <a:schemeClr val="dk1"/>
                        </a:solidFill>
                        <a:latin typeface="Didact Gothic"/>
                        <a:ea typeface="Didact Gothic"/>
                        <a:cs typeface="Didact Gothic"/>
                        <a:sym typeface="Didact Gothic"/>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18475">
                <a:tc>
                  <a:txBody>
                    <a:bodyPr/>
                    <a:lstStyle/>
                    <a:p>
                      <a:pPr marL="0" lvl="0" indent="0" algn="l" rtl="0">
                        <a:spcBef>
                          <a:spcPts val="0"/>
                        </a:spcBef>
                        <a:spcAft>
                          <a:spcPts val="0"/>
                        </a:spcAft>
                        <a:buNone/>
                      </a:pPr>
                      <a:r>
                        <a:rPr lang="en">
                          <a:solidFill>
                            <a:schemeClr val="lt1"/>
                          </a:solidFill>
                          <a:latin typeface="Bebas Neue"/>
                          <a:ea typeface="Bebas Neue"/>
                          <a:cs typeface="Bebas Neue"/>
                          <a:sym typeface="Bebas Neue"/>
                        </a:rPr>
                        <a:t>Diagnosis</a:t>
                      </a:r>
                      <a:endParaRPr>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Introduce in this section your specific information</a:t>
                      </a:r>
                      <a:endParaRPr>
                        <a:solidFill>
                          <a:schemeClr val="dk1"/>
                        </a:solidFill>
                        <a:latin typeface="Didact Gothic"/>
                        <a:ea typeface="Didact Gothic"/>
                        <a:cs typeface="Didact Gothic"/>
                        <a:sym typeface="Didact Gothic"/>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618475">
                <a:tc>
                  <a:txBody>
                    <a:bodyPr/>
                    <a:lstStyle/>
                    <a:p>
                      <a:pPr marL="0" lvl="0" indent="0" algn="l" rtl="0">
                        <a:spcBef>
                          <a:spcPts val="0"/>
                        </a:spcBef>
                        <a:spcAft>
                          <a:spcPts val="0"/>
                        </a:spcAft>
                        <a:buNone/>
                      </a:pPr>
                      <a:r>
                        <a:rPr lang="en">
                          <a:solidFill>
                            <a:schemeClr val="lt1"/>
                          </a:solidFill>
                          <a:latin typeface="Bebas Neue"/>
                          <a:ea typeface="Bebas Neue"/>
                          <a:cs typeface="Bebas Neue"/>
                          <a:sym typeface="Bebas Neue"/>
                        </a:rPr>
                        <a:t>Treatment</a:t>
                      </a:r>
                      <a:endParaRPr>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Introduce in this section your specific information</a:t>
                      </a:r>
                      <a:endParaRPr>
                        <a:solidFill>
                          <a:schemeClr val="dk1"/>
                        </a:solidFill>
                        <a:latin typeface="Didact Gothic"/>
                        <a:ea typeface="Didact Gothic"/>
                        <a:cs typeface="Didact Gothic"/>
                        <a:sym typeface="Didact Gothic"/>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618475">
                <a:tc>
                  <a:txBody>
                    <a:bodyPr/>
                    <a:lstStyle/>
                    <a:p>
                      <a:pPr marL="0" lvl="0" indent="0" algn="l" rtl="0">
                        <a:spcBef>
                          <a:spcPts val="0"/>
                        </a:spcBef>
                        <a:spcAft>
                          <a:spcPts val="0"/>
                        </a:spcAft>
                        <a:buNone/>
                      </a:pPr>
                      <a:r>
                        <a:rPr lang="en">
                          <a:solidFill>
                            <a:schemeClr val="lt1"/>
                          </a:solidFill>
                          <a:latin typeface="Bebas Neue"/>
                          <a:ea typeface="Bebas Neue"/>
                          <a:cs typeface="Bebas Neue"/>
                          <a:sym typeface="Bebas Neue"/>
                        </a:rPr>
                        <a:t>Prevention</a:t>
                      </a:r>
                      <a:endParaRPr>
                        <a:solidFill>
                          <a:schemeClr val="lt1"/>
                        </a:solidFill>
                        <a:latin typeface="Bebas Neue"/>
                        <a:ea typeface="Bebas Neue"/>
                        <a:cs typeface="Bebas Neue"/>
                        <a:sym typeface="Bebas Neu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Didact Gothic"/>
                          <a:ea typeface="Didact Gothic"/>
                          <a:cs typeface="Didact Gothic"/>
                          <a:sym typeface="Didact Gothic"/>
                        </a:rPr>
                        <a:t>Introduce in this section your specific information</a:t>
                      </a:r>
                      <a:endParaRPr>
                        <a:solidFill>
                          <a:schemeClr val="dk1"/>
                        </a:solidFill>
                        <a:latin typeface="Didact Gothic"/>
                        <a:ea typeface="Didact Gothic"/>
                        <a:cs typeface="Didact Gothic"/>
                        <a:sym typeface="Didact Gothic"/>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
        <p:nvSpPr>
          <p:cNvPr id="573" name="Google Shape;573;p49"/>
          <p:cNvSpPr txBox="1">
            <a:spLocks noGrp="1"/>
          </p:cNvSpPr>
          <p:nvPr>
            <p:ph type="subTitle" idx="4294967295"/>
          </p:nvPr>
        </p:nvSpPr>
        <p:spPr>
          <a:xfrm>
            <a:off x="4581425" y="1196150"/>
            <a:ext cx="3842700" cy="36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Bebas Neue"/>
                <a:ea typeface="Bebas Neue"/>
                <a:cs typeface="Bebas Neue"/>
                <a:sym typeface="Bebas Neue"/>
              </a:rPr>
              <a:t>Key findings</a:t>
            </a:r>
            <a:endParaRPr sz="2000">
              <a:latin typeface="Bebas Neue"/>
              <a:ea typeface="Bebas Neue"/>
              <a:cs typeface="Bebas Neue"/>
              <a:sym typeface="Bebas Neue"/>
            </a:endParaRPr>
          </a:p>
        </p:txBody>
      </p:sp>
      <p:sp>
        <p:nvSpPr>
          <p:cNvPr id="574" name="Google Shape;574;p49"/>
          <p:cNvSpPr txBox="1">
            <a:spLocks noGrp="1"/>
          </p:cNvSpPr>
          <p:nvPr>
            <p:ph type="subTitle" idx="4294967295"/>
          </p:nvPr>
        </p:nvSpPr>
        <p:spPr>
          <a:xfrm>
            <a:off x="4581425" y="1516975"/>
            <a:ext cx="3842700" cy="11166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Summarize the most important or relevant aspects of the disease</a:t>
            </a:r>
            <a:endParaRPr/>
          </a:p>
          <a:p>
            <a:pPr marL="342900" lvl="0" indent="-304800" algn="l" rtl="0">
              <a:spcBef>
                <a:spcPts val="0"/>
              </a:spcBef>
              <a:spcAft>
                <a:spcPts val="0"/>
              </a:spcAft>
              <a:buSzPts val="1200"/>
              <a:buChar char="■"/>
            </a:pPr>
            <a:r>
              <a:rPr lang="en"/>
              <a:t>Use bullet points to present the key findings in a clear and organized manner</a:t>
            </a:r>
            <a:endParaRPr/>
          </a:p>
        </p:txBody>
      </p:sp>
      <p:sp>
        <p:nvSpPr>
          <p:cNvPr id="575" name="Google Shape;575;p49"/>
          <p:cNvSpPr txBox="1">
            <a:spLocks noGrp="1"/>
          </p:cNvSpPr>
          <p:nvPr>
            <p:ph type="subTitle" idx="4294967295"/>
          </p:nvPr>
        </p:nvSpPr>
        <p:spPr>
          <a:xfrm>
            <a:off x="4581425" y="2877475"/>
            <a:ext cx="3711900" cy="36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Bebas Neue"/>
                <a:ea typeface="Bebas Neue"/>
                <a:cs typeface="Bebas Neue"/>
                <a:sym typeface="Bebas Neue"/>
              </a:rPr>
              <a:t>Conclusions</a:t>
            </a:r>
            <a:endParaRPr sz="2000">
              <a:latin typeface="Bebas Neue"/>
              <a:ea typeface="Bebas Neue"/>
              <a:cs typeface="Bebas Neue"/>
              <a:sym typeface="Bebas Neue"/>
            </a:endParaRPr>
          </a:p>
        </p:txBody>
      </p:sp>
      <p:sp>
        <p:nvSpPr>
          <p:cNvPr id="576" name="Google Shape;576;p49"/>
          <p:cNvSpPr txBox="1">
            <a:spLocks noGrp="1"/>
          </p:cNvSpPr>
          <p:nvPr>
            <p:ph type="subTitle" idx="4294967295"/>
          </p:nvPr>
        </p:nvSpPr>
        <p:spPr>
          <a:xfrm>
            <a:off x="5136450" y="3303375"/>
            <a:ext cx="32925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summarize the key findings from the disease study</a:t>
            </a:r>
            <a:endParaRPr/>
          </a:p>
        </p:txBody>
      </p:sp>
      <p:sp>
        <p:nvSpPr>
          <p:cNvPr id="577" name="Google Shape;577;p49"/>
          <p:cNvSpPr txBox="1">
            <a:spLocks noGrp="1"/>
          </p:cNvSpPr>
          <p:nvPr>
            <p:ph type="subTitle" idx="4294967295"/>
          </p:nvPr>
        </p:nvSpPr>
        <p:spPr>
          <a:xfrm>
            <a:off x="5136450" y="3989173"/>
            <a:ext cx="32925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an overview of the implications for the current diagnosis and treatment plan</a:t>
            </a:r>
            <a:endParaRPr/>
          </a:p>
        </p:txBody>
      </p:sp>
      <p:sp>
        <p:nvSpPr>
          <p:cNvPr id="578" name="Google Shape;578;p49"/>
          <p:cNvSpPr/>
          <p:nvPr/>
        </p:nvSpPr>
        <p:spPr>
          <a:xfrm>
            <a:off x="4677825" y="3379575"/>
            <a:ext cx="362400" cy="362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Bebas Neue"/>
                <a:ea typeface="Bebas Neue"/>
                <a:cs typeface="Bebas Neue"/>
                <a:sym typeface="Bebas Neue"/>
              </a:rPr>
              <a:t>1</a:t>
            </a:r>
            <a:endParaRPr sz="2000">
              <a:solidFill>
                <a:schemeClr val="dk1"/>
              </a:solidFill>
              <a:latin typeface="Bebas Neue"/>
              <a:ea typeface="Bebas Neue"/>
              <a:cs typeface="Bebas Neue"/>
              <a:sym typeface="Bebas Neue"/>
            </a:endParaRPr>
          </a:p>
        </p:txBody>
      </p:sp>
      <p:sp>
        <p:nvSpPr>
          <p:cNvPr id="579" name="Google Shape;579;p49"/>
          <p:cNvSpPr/>
          <p:nvPr/>
        </p:nvSpPr>
        <p:spPr>
          <a:xfrm>
            <a:off x="4677825" y="4065375"/>
            <a:ext cx="362400" cy="362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Bebas Neue"/>
                <a:ea typeface="Bebas Neue"/>
                <a:cs typeface="Bebas Neue"/>
                <a:sym typeface="Bebas Neue"/>
              </a:rPr>
              <a:t>2</a:t>
            </a:r>
            <a:endParaRPr sz="2000">
              <a:solidFill>
                <a:schemeClr val="lt1"/>
              </a:solidFill>
              <a:latin typeface="Bebas Neue"/>
              <a:ea typeface="Bebas Neue"/>
              <a:cs typeface="Bebas Neue"/>
              <a:sym typeface="Bebas Neue"/>
            </a:endParaRPr>
          </a:p>
        </p:txBody>
      </p:sp>
      <p:grpSp>
        <p:nvGrpSpPr>
          <p:cNvPr id="580" name="Google Shape;580;p49"/>
          <p:cNvGrpSpPr/>
          <p:nvPr/>
        </p:nvGrpSpPr>
        <p:grpSpPr>
          <a:xfrm>
            <a:off x="169459" y="382814"/>
            <a:ext cx="1091268" cy="304372"/>
            <a:chOff x="4720425" y="-1166025"/>
            <a:chExt cx="2363075" cy="659100"/>
          </a:xfrm>
        </p:grpSpPr>
        <p:sp>
          <p:nvSpPr>
            <p:cNvPr id="581" name="Google Shape;581;p49"/>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82" name="Google Shape;582;p49"/>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83" name="Google Shape;583;p49"/>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84" name="Google Shape;584;p49"/>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85" name="Google Shape;585;p49"/>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sp>
        <p:nvSpPr>
          <p:cNvPr id="590" name="Google Shape;590;p50"/>
          <p:cNvSpPr txBox="1">
            <a:spLocks noGrp="1"/>
          </p:cNvSpPr>
          <p:nvPr>
            <p:ph type="subTitle" idx="1"/>
          </p:nvPr>
        </p:nvSpPr>
        <p:spPr>
          <a:xfrm>
            <a:off x="4601477" y="1696121"/>
            <a:ext cx="3675000" cy="93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sz="1200"/>
              <a:t>youremail@freepik.com </a:t>
            </a:r>
            <a:endParaRPr sz="1200"/>
          </a:p>
          <a:p>
            <a:pPr marL="0" lvl="0" indent="0" algn="r" rtl="0">
              <a:spcBef>
                <a:spcPts val="0"/>
              </a:spcBef>
              <a:spcAft>
                <a:spcPts val="0"/>
              </a:spcAft>
              <a:buNone/>
            </a:pPr>
            <a:r>
              <a:rPr lang="en" sz="1200"/>
              <a:t>+91  620 421 838 </a:t>
            </a:r>
            <a:endParaRPr sz="1200"/>
          </a:p>
          <a:p>
            <a:pPr marL="0" lvl="0" indent="0" algn="r" rtl="0">
              <a:spcBef>
                <a:spcPts val="0"/>
              </a:spcBef>
              <a:spcAft>
                <a:spcPts val="0"/>
              </a:spcAft>
              <a:buNone/>
            </a:pPr>
            <a:r>
              <a:rPr lang="en" sz="1200"/>
              <a:t>yourwebsite.com</a:t>
            </a:r>
            <a:endParaRPr sz="1200"/>
          </a:p>
        </p:txBody>
      </p:sp>
      <p:sp>
        <p:nvSpPr>
          <p:cNvPr id="591" name="Google Shape;591;p50"/>
          <p:cNvSpPr txBox="1">
            <a:spLocks noGrp="1"/>
          </p:cNvSpPr>
          <p:nvPr>
            <p:ph type="ctrTitle"/>
          </p:nvPr>
        </p:nvSpPr>
        <p:spPr>
          <a:xfrm>
            <a:off x="4601400" y="736777"/>
            <a:ext cx="3675000" cy="103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592" name="Google Shape;592;p50"/>
          <p:cNvSpPr txBox="1"/>
          <p:nvPr/>
        </p:nvSpPr>
        <p:spPr>
          <a:xfrm>
            <a:off x="4601420" y="4332500"/>
            <a:ext cx="3675000" cy="27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1"/>
                </a:solidFill>
                <a:latin typeface="Didact Gothic"/>
                <a:ea typeface="Didact Gothic"/>
                <a:cs typeface="Didact Gothic"/>
                <a:sym typeface="Didact Gothic"/>
              </a:rPr>
              <a:t>Please keep this slide for attribution</a:t>
            </a:r>
            <a:endParaRPr sz="1000">
              <a:solidFill>
                <a:schemeClr val="dk1"/>
              </a:solidFill>
              <a:latin typeface="Didact Gothic"/>
              <a:ea typeface="Didact Gothic"/>
              <a:cs typeface="Didact Gothic"/>
              <a:sym typeface="Didact Gothic"/>
            </a:endParaRPr>
          </a:p>
        </p:txBody>
      </p:sp>
      <p:sp>
        <p:nvSpPr>
          <p:cNvPr id="593" name="Google Shape;593;p50"/>
          <p:cNvSpPr/>
          <p:nvPr/>
        </p:nvSpPr>
        <p:spPr>
          <a:xfrm>
            <a:off x="7654225" y="2884136"/>
            <a:ext cx="546000" cy="546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94" name="Google Shape;594;p50"/>
          <p:cNvSpPr/>
          <p:nvPr/>
        </p:nvSpPr>
        <p:spPr>
          <a:xfrm>
            <a:off x="6936583" y="2884136"/>
            <a:ext cx="546000" cy="54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95" name="Google Shape;595;p50"/>
          <p:cNvSpPr/>
          <p:nvPr/>
        </p:nvSpPr>
        <p:spPr>
          <a:xfrm>
            <a:off x="6218942" y="2884136"/>
            <a:ext cx="546000" cy="54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96" name="Google Shape;596;p50"/>
          <p:cNvSpPr/>
          <p:nvPr/>
        </p:nvSpPr>
        <p:spPr>
          <a:xfrm>
            <a:off x="5501300" y="2884136"/>
            <a:ext cx="546000" cy="546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597" name="Google Shape;597;p50"/>
          <p:cNvCxnSpPr/>
          <p:nvPr/>
        </p:nvCxnSpPr>
        <p:spPr>
          <a:xfrm>
            <a:off x="3772965" y="0"/>
            <a:ext cx="0" cy="3359400"/>
          </a:xfrm>
          <a:prstGeom prst="straightConnector1">
            <a:avLst/>
          </a:prstGeom>
          <a:noFill/>
          <a:ln w="9525" cap="flat" cmpd="sng">
            <a:solidFill>
              <a:schemeClr val="accent2"/>
            </a:solidFill>
            <a:prstDash val="solid"/>
            <a:round/>
            <a:headEnd type="none" w="med" len="med"/>
            <a:tailEnd type="none" w="med" len="med"/>
          </a:ln>
        </p:spPr>
      </p:cxnSp>
      <p:grpSp>
        <p:nvGrpSpPr>
          <p:cNvPr id="598" name="Google Shape;598;p50"/>
          <p:cNvGrpSpPr/>
          <p:nvPr/>
        </p:nvGrpSpPr>
        <p:grpSpPr>
          <a:xfrm flipH="1">
            <a:off x="439730" y="4417242"/>
            <a:ext cx="1917872" cy="534926"/>
            <a:chOff x="4720425" y="-1166025"/>
            <a:chExt cx="2363075" cy="659100"/>
          </a:xfrm>
        </p:grpSpPr>
        <p:sp>
          <p:nvSpPr>
            <p:cNvPr id="599" name="Google Shape;599;p50"/>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0" name="Google Shape;600;p50"/>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1" name="Google Shape;601;p50"/>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2" name="Google Shape;602;p50"/>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3" name="Google Shape;603;p50"/>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604" name="Google Shape;604;p50"/>
          <p:cNvCxnSpPr/>
          <p:nvPr/>
        </p:nvCxnSpPr>
        <p:spPr>
          <a:xfrm rot="10800000">
            <a:off x="715200" y="4183700"/>
            <a:ext cx="3046200" cy="0"/>
          </a:xfrm>
          <a:prstGeom prst="straightConnector1">
            <a:avLst/>
          </a:prstGeom>
          <a:noFill/>
          <a:ln w="9525" cap="flat" cmpd="sng">
            <a:solidFill>
              <a:schemeClr val="accent2"/>
            </a:solidFill>
            <a:prstDash val="solid"/>
            <a:round/>
            <a:headEnd type="none" w="med" len="med"/>
            <a:tailEnd type="none" w="med" len="med"/>
          </a:ln>
        </p:spPr>
      </p:cxnSp>
      <p:grpSp>
        <p:nvGrpSpPr>
          <p:cNvPr id="605" name="Google Shape;605;p50"/>
          <p:cNvGrpSpPr/>
          <p:nvPr/>
        </p:nvGrpSpPr>
        <p:grpSpPr>
          <a:xfrm>
            <a:off x="7768656" y="2998523"/>
            <a:ext cx="317172" cy="317116"/>
            <a:chOff x="266768" y="1721375"/>
            <a:chExt cx="397907" cy="397887"/>
          </a:xfrm>
        </p:grpSpPr>
        <p:sp>
          <p:nvSpPr>
            <p:cNvPr id="606" name="Google Shape;606;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0"/>
          <p:cNvGrpSpPr/>
          <p:nvPr/>
        </p:nvGrpSpPr>
        <p:grpSpPr>
          <a:xfrm>
            <a:off x="5615720" y="2998464"/>
            <a:ext cx="317179" cy="317155"/>
            <a:chOff x="864491" y="1723250"/>
            <a:chExt cx="397866" cy="397887"/>
          </a:xfrm>
        </p:grpSpPr>
        <p:sp>
          <p:nvSpPr>
            <p:cNvPr id="609" name="Google Shape;609;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50"/>
          <p:cNvSpPr/>
          <p:nvPr/>
        </p:nvSpPr>
        <p:spPr>
          <a:xfrm>
            <a:off x="7050988" y="3027779"/>
            <a:ext cx="317186" cy="25869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50"/>
          <p:cNvGrpSpPr/>
          <p:nvPr/>
        </p:nvGrpSpPr>
        <p:grpSpPr>
          <a:xfrm>
            <a:off x="6333367" y="2998477"/>
            <a:ext cx="317246" cy="317246"/>
            <a:chOff x="1190625" y="238125"/>
            <a:chExt cx="5235075" cy="5235075"/>
          </a:xfrm>
        </p:grpSpPr>
        <p:sp>
          <p:nvSpPr>
            <p:cNvPr id="614" name="Google Shape;614;p5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19"/>
        <p:cNvGrpSpPr/>
        <p:nvPr/>
      </p:nvGrpSpPr>
      <p:grpSpPr>
        <a:xfrm>
          <a:off x="0" y="0"/>
          <a:ext cx="0" cy="0"/>
          <a:chOff x="0" y="0"/>
          <a:chExt cx="0" cy="0"/>
        </a:xfrm>
      </p:grpSpPr>
      <p:sp>
        <p:nvSpPr>
          <p:cNvPr id="620" name="Google Shape;62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621" name="Google Shape;621;p51"/>
          <p:cNvSpPr txBox="1">
            <a:spLocks noGrp="1"/>
          </p:cNvSpPr>
          <p:nvPr>
            <p:ph type="body" idx="1"/>
          </p:nvPr>
        </p:nvSpPr>
        <p:spPr>
          <a:xfrm>
            <a:off x="2896200" y="1152475"/>
            <a:ext cx="33516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Here’s an assortment of alternative resources whose style fits the one of this template:</a:t>
            </a:r>
            <a:endParaRPr/>
          </a:p>
        </p:txBody>
      </p:sp>
      <p:sp>
        <p:nvSpPr>
          <p:cNvPr id="622" name="Google Shape;622;p51"/>
          <p:cNvSpPr/>
          <p:nvPr/>
        </p:nvSpPr>
        <p:spPr>
          <a:xfrm>
            <a:off x="984253" y="2339075"/>
            <a:ext cx="1314000" cy="1314000"/>
          </a:xfrm>
          <a:prstGeom prst="diagStripe">
            <a:avLst>
              <a:gd name="adj" fmla="val 6383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23" name="Google Shape;623;p51"/>
          <p:cNvSpPr/>
          <p:nvPr/>
        </p:nvSpPr>
        <p:spPr>
          <a:xfrm>
            <a:off x="1627266" y="2339075"/>
            <a:ext cx="1314000" cy="1314000"/>
          </a:xfrm>
          <a:prstGeom prst="diagStripe">
            <a:avLst>
              <a:gd name="adj" fmla="val 6383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24" name="Google Shape;624;p51"/>
          <p:cNvSpPr/>
          <p:nvPr/>
        </p:nvSpPr>
        <p:spPr>
          <a:xfrm>
            <a:off x="3795035" y="2339150"/>
            <a:ext cx="1314000" cy="1314000"/>
          </a:xfrm>
          <a:prstGeom prst="corner">
            <a:avLst>
              <a:gd name="adj1" fmla="val 25600"/>
              <a:gd name="adj2" fmla="val 2887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25" name="Google Shape;625;p51"/>
          <p:cNvSpPr/>
          <p:nvPr/>
        </p:nvSpPr>
        <p:spPr>
          <a:xfrm rot="10800000">
            <a:off x="4238935" y="2339000"/>
            <a:ext cx="1314000" cy="1314000"/>
          </a:xfrm>
          <a:prstGeom prst="corner">
            <a:avLst>
              <a:gd name="adj1" fmla="val 25600"/>
              <a:gd name="adj2" fmla="val 2887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nvGrpSpPr>
          <p:cNvPr id="626" name="Google Shape;626;p51"/>
          <p:cNvGrpSpPr/>
          <p:nvPr/>
        </p:nvGrpSpPr>
        <p:grpSpPr>
          <a:xfrm>
            <a:off x="6401797" y="2339000"/>
            <a:ext cx="730675" cy="665450"/>
            <a:chOff x="6401797" y="3024800"/>
            <a:chExt cx="730675" cy="665450"/>
          </a:xfrm>
        </p:grpSpPr>
        <p:sp>
          <p:nvSpPr>
            <p:cNvPr id="627" name="Google Shape;627;p51"/>
            <p:cNvSpPr/>
            <p:nvPr/>
          </p:nvSpPr>
          <p:spPr>
            <a:xfrm>
              <a:off x="6401797" y="3024800"/>
              <a:ext cx="730675" cy="665450"/>
            </a:xfrm>
            <a:prstGeom prst="flowChartOffpage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628" name="Google Shape;628;p51"/>
            <p:cNvCxnSpPr>
              <a:stCxn id="627" idx="2"/>
              <a:endCxn id="627" idx="0"/>
            </p:cNvCxnSpPr>
            <p:nvPr/>
          </p:nvCxnSpPr>
          <p:spPr>
            <a:xfrm rot="10800000">
              <a:off x="6767135" y="3024850"/>
              <a:ext cx="0" cy="665400"/>
            </a:xfrm>
            <a:prstGeom prst="straightConnector1">
              <a:avLst/>
            </a:prstGeom>
            <a:noFill/>
            <a:ln w="9525" cap="flat" cmpd="sng">
              <a:solidFill>
                <a:schemeClr val="dk1"/>
              </a:solidFill>
              <a:prstDash val="solid"/>
              <a:round/>
              <a:headEnd type="none" w="med" len="med"/>
              <a:tailEnd type="none" w="med" len="med"/>
            </a:ln>
          </p:spPr>
        </p:cxnSp>
      </p:grpSp>
      <p:grpSp>
        <p:nvGrpSpPr>
          <p:cNvPr id="629" name="Google Shape;629;p51"/>
          <p:cNvGrpSpPr/>
          <p:nvPr/>
        </p:nvGrpSpPr>
        <p:grpSpPr>
          <a:xfrm>
            <a:off x="7428947" y="2306450"/>
            <a:ext cx="730800" cy="730800"/>
            <a:chOff x="7428947" y="2992250"/>
            <a:chExt cx="730800" cy="730800"/>
          </a:xfrm>
        </p:grpSpPr>
        <p:sp>
          <p:nvSpPr>
            <p:cNvPr id="630" name="Google Shape;630;p51"/>
            <p:cNvSpPr/>
            <p:nvPr/>
          </p:nvSpPr>
          <p:spPr>
            <a:xfrm>
              <a:off x="7428947" y="2992250"/>
              <a:ext cx="730800" cy="730800"/>
            </a:xfrm>
            <a:prstGeom prst="diamond">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631" name="Google Shape;631;p51"/>
            <p:cNvCxnSpPr>
              <a:stCxn id="630" idx="1"/>
              <a:endCxn id="630" idx="3"/>
            </p:cNvCxnSpPr>
            <p:nvPr/>
          </p:nvCxnSpPr>
          <p:spPr>
            <a:xfrm>
              <a:off x="7428947" y="3357650"/>
              <a:ext cx="730800" cy="0"/>
            </a:xfrm>
            <a:prstGeom prst="straightConnector1">
              <a:avLst/>
            </a:prstGeom>
            <a:noFill/>
            <a:ln w="9525" cap="flat" cmpd="sng">
              <a:solidFill>
                <a:schemeClr val="dk1"/>
              </a:solidFill>
              <a:prstDash val="solid"/>
              <a:round/>
              <a:headEnd type="none" w="med" len="med"/>
              <a:tailEnd type="none" w="med" len="med"/>
            </a:ln>
          </p:spPr>
        </p:cxnSp>
      </p:grpSp>
      <p:sp>
        <p:nvSpPr>
          <p:cNvPr id="632" name="Google Shape;632;p51"/>
          <p:cNvSpPr/>
          <p:nvPr/>
        </p:nvSpPr>
        <p:spPr>
          <a:xfrm>
            <a:off x="7461547" y="3190875"/>
            <a:ext cx="665400" cy="665400"/>
          </a:xfrm>
          <a:prstGeom prst="plus">
            <a:avLst>
              <a:gd name="adj" fmla="val 3698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nvGrpSpPr>
          <p:cNvPr id="633" name="Google Shape;633;p51"/>
          <p:cNvGrpSpPr/>
          <p:nvPr/>
        </p:nvGrpSpPr>
        <p:grpSpPr>
          <a:xfrm>
            <a:off x="6439597" y="3190893"/>
            <a:ext cx="665400" cy="665400"/>
            <a:chOff x="6439597" y="3876693"/>
            <a:chExt cx="665400" cy="665400"/>
          </a:xfrm>
        </p:grpSpPr>
        <p:sp>
          <p:nvSpPr>
            <p:cNvPr id="634" name="Google Shape;634;p51"/>
            <p:cNvSpPr/>
            <p:nvPr/>
          </p:nvSpPr>
          <p:spPr>
            <a:xfrm>
              <a:off x="6439597" y="3876693"/>
              <a:ext cx="665400" cy="665400"/>
            </a:xfrm>
            <a:prstGeom prst="octagon">
              <a:avLst>
                <a:gd name="adj" fmla="val 2928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cxnSp>
          <p:nvCxnSpPr>
            <p:cNvPr id="635" name="Google Shape;635;p51"/>
            <p:cNvCxnSpPr>
              <a:stCxn id="634" idx="7"/>
            </p:cNvCxnSpPr>
            <p:nvPr/>
          </p:nvCxnSpPr>
          <p:spPr>
            <a:xfrm flipH="1">
              <a:off x="6439708" y="3876693"/>
              <a:ext cx="470400" cy="470400"/>
            </a:xfrm>
            <a:prstGeom prst="straightConnector1">
              <a:avLst/>
            </a:prstGeom>
            <a:noFill/>
            <a:ln w="9525" cap="flat" cmpd="sng">
              <a:solidFill>
                <a:schemeClr val="dk1"/>
              </a:solidFill>
              <a:prstDash val="solid"/>
              <a:round/>
              <a:headEnd type="none" w="med" len="med"/>
              <a:tailEnd type="none" w="med" len="med"/>
            </a:ln>
          </p:spPr>
        </p:cxnSp>
        <p:cxnSp>
          <p:nvCxnSpPr>
            <p:cNvPr id="636" name="Google Shape;636;p51"/>
            <p:cNvCxnSpPr>
              <a:stCxn id="634" idx="6"/>
            </p:cNvCxnSpPr>
            <p:nvPr/>
          </p:nvCxnSpPr>
          <p:spPr>
            <a:xfrm>
              <a:off x="6634486" y="3876693"/>
              <a:ext cx="470400" cy="4704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42" name="Google Shape;642;p52"/>
          <p:cNvSpPr txBox="1">
            <a:spLocks noGrp="1"/>
          </p:cNvSpPr>
          <p:nvPr>
            <p:ph type="body" idx="1"/>
          </p:nvPr>
        </p:nvSpPr>
        <p:spPr>
          <a:xfrm>
            <a:off x="1924125" y="1152475"/>
            <a:ext cx="5295900" cy="24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Did you like the resources on this template? Get them for free at our other websites:</a:t>
            </a:r>
            <a:endParaRPr sz="2100">
              <a:solidFill>
                <a:schemeClr val="dk1"/>
              </a:solidFill>
            </a:endParaRPr>
          </a:p>
          <a:p>
            <a:pPr marL="0" lvl="0" indent="0" algn="l" rtl="0">
              <a:spcBef>
                <a:spcPts val="1000"/>
              </a:spcBef>
              <a:spcAft>
                <a:spcPts val="0"/>
              </a:spcAft>
              <a:buNone/>
            </a:pPr>
            <a:r>
              <a:rPr lang="en" sz="2000" b="1">
                <a:solidFill>
                  <a:schemeClr val="dk1"/>
                </a:solidFill>
              </a:rPr>
              <a:t>PHOTOS:</a:t>
            </a:r>
            <a:endParaRPr sz="2000" b="1">
              <a:solidFill>
                <a:schemeClr val="dk1"/>
              </a:solidFill>
            </a:endParaRPr>
          </a:p>
          <a:p>
            <a:pPr marL="274320" lvl="0" indent="-226059" algn="l" rtl="0">
              <a:spcBef>
                <a:spcPts val="0"/>
              </a:spcBef>
              <a:spcAft>
                <a:spcPts val="0"/>
              </a:spcAft>
              <a:buClr>
                <a:schemeClr val="dk1"/>
              </a:buClr>
              <a:buSzPts val="1400"/>
              <a:buFont typeface="Didact Gothic"/>
              <a:buChar char="■"/>
            </a:pPr>
            <a:r>
              <a:rPr lang="en" sz="1400" u="sng">
                <a:solidFill>
                  <a:schemeClr val="dk1"/>
                </a:solidFill>
                <a:hlinkClick r:id="rId3">
                  <a:extLst>
                    <a:ext uri="{A12FA001-AC4F-418D-AE19-62706E023703}">
                      <ahyp:hlinkClr xmlns:ahyp="http://schemas.microsoft.com/office/drawing/2018/hyperlinkcolor" val="tx"/>
                    </a:ext>
                  </a:extLst>
                </a:hlinkClick>
              </a:rPr>
              <a:t>Little girl suffering from stomach ache lying on gray sofa</a:t>
            </a:r>
            <a:endParaRPr sz="2100">
              <a:solidFill>
                <a:schemeClr val="dk1"/>
              </a:solidFill>
            </a:endParaRPr>
          </a:p>
          <a:p>
            <a:pPr marL="274320" lvl="0" indent="-226059" algn="l" rtl="0">
              <a:spcBef>
                <a:spcPts val="0"/>
              </a:spcBef>
              <a:spcAft>
                <a:spcPts val="0"/>
              </a:spcAft>
              <a:buClr>
                <a:schemeClr val="dk1"/>
              </a:buClr>
              <a:buSzPts val="1400"/>
              <a:buFont typeface="Didact Gothic"/>
              <a:buChar char="■"/>
            </a:pPr>
            <a:r>
              <a:rPr lang="en" sz="1400" u="sng">
                <a:solidFill>
                  <a:schemeClr val="dk1"/>
                </a:solidFill>
                <a:hlinkClick r:id="rId4">
                  <a:extLst>
                    <a:ext uri="{A12FA001-AC4F-418D-AE19-62706E023703}">
                      <ahyp:hlinkClr xmlns:ahyp="http://schemas.microsoft.com/office/drawing/2018/hyperlinkcolor" val="tx"/>
                    </a:ext>
                  </a:extLst>
                </a:hlinkClick>
              </a:rPr>
              <a:t>Medical teleconsultation for sick patient at home</a:t>
            </a:r>
            <a:endParaRPr sz="1400">
              <a:solidFill>
                <a:schemeClr val="dk1"/>
              </a:solidFill>
            </a:endParaRPr>
          </a:p>
          <a:p>
            <a:pPr marL="0" lvl="0" indent="0" algn="l" rtl="0">
              <a:spcBef>
                <a:spcPts val="1200"/>
              </a:spcBef>
              <a:spcAft>
                <a:spcPts val="0"/>
              </a:spcAft>
              <a:buNone/>
            </a:pPr>
            <a:r>
              <a:rPr lang="en" sz="2000" b="1">
                <a:solidFill>
                  <a:schemeClr val="dk1"/>
                </a:solidFill>
              </a:rPr>
              <a:t>VECTORS:</a:t>
            </a:r>
            <a:endParaRPr sz="2000" b="1">
              <a:solidFill>
                <a:schemeClr val="dk1"/>
              </a:solidFill>
            </a:endParaRPr>
          </a:p>
          <a:p>
            <a:pPr marL="274320" lvl="0" indent="-226059" algn="l" rtl="0">
              <a:spcBef>
                <a:spcPts val="0"/>
              </a:spcBef>
              <a:spcAft>
                <a:spcPts val="0"/>
              </a:spcAft>
              <a:buClr>
                <a:schemeClr val="dk1"/>
              </a:buClr>
              <a:buSzPts val="1400"/>
              <a:buFont typeface="Didact Gothic"/>
              <a:buChar char="■"/>
            </a:pPr>
            <a:r>
              <a:rPr lang="en" sz="1400" u="sng">
                <a:solidFill>
                  <a:schemeClr val="dk1"/>
                </a:solidFill>
                <a:hlinkClick r:id="rId5">
                  <a:extLst>
                    <a:ext uri="{A12FA001-AC4F-418D-AE19-62706E023703}">
                      <ahyp:hlinkClr xmlns:ahyp="http://schemas.microsoft.com/office/drawing/2018/hyperlinkcolor" val="tx"/>
                    </a:ext>
                  </a:extLst>
                </a:hlinkClick>
              </a:rPr>
              <a:t>Business strategy poster template</a:t>
            </a:r>
            <a:endParaRPr sz="1400">
              <a:solidFill>
                <a:schemeClr val="dk1"/>
              </a:solidFill>
            </a:endParaRPr>
          </a:p>
          <a:p>
            <a:pPr marL="274320" lvl="0" indent="-226059" algn="l" rtl="0">
              <a:spcBef>
                <a:spcPts val="0"/>
              </a:spcBef>
              <a:spcAft>
                <a:spcPts val="0"/>
              </a:spcAft>
              <a:buClr>
                <a:schemeClr val="dk1"/>
              </a:buClr>
              <a:buSzPts val="1400"/>
              <a:buFont typeface="Didact Gothic"/>
              <a:buChar char="■"/>
            </a:pPr>
            <a:r>
              <a:rPr lang="en" sz="1400" u="sng">
                <a:solidFill>
                  <a:schemeClr val="dk1"/>
                </a:solidFill>
                <a:hlinkClick r:id="rId6">
                  <a:extLst>
                    <a:ext uri="{A12FA001-AC4F-418D-AE19-62706E023703}">
                      <ahyp:hlinkClr xmlns:ahyp="http://schemas.microsoft.com/office/drawing/2018/hyperlinkcolor" val="tx"/>
                    </a:ext>
                  </a:extLst>
                </a:hlinkClick>
              </a:rPr>
              <a:t>Business strategy square flyer</a:t>
            </a:r>
            <a:endParaRPr sz="1400">
              <a:solidFill>
                <a:schemeClr val="dk1"/>
              </a:solidFill>
            </a:endParaRPr>
          </a:p>
          <a:p>
            <a:pPr marL="274320" lvl="0" indent="-226059" algn="l" rtl="0">
              <a:spcBef>
                <a:spcPts val="0"/>
              </a:spcBef>
              <a:spcAft>
                <a:spcPts val="0"/>
              </a:spcAft>
              <a:buClr>
                <a:schemeClr val="dk1"/>
              </a:buClr>
              <a:buSzPts val="1400"/>
              <a:buFont typeface="Didact Gothic"/>
              <a:buChar char="■"/>
            </a:pPr>
            <a:r>
              <a:rPr lang="en" sz="1400" u="sng">
                <a:solidFill>
                  <a:schemeClr val="dk1"/>
                </a:solidFill>
                <a:hlinkClick r:id="rId7">
                  <a:extLst>
                    <a:ext uri="{A12FA001-AC4F-418D-AE19-62706E023703}">
                      <ahyp:hlinkClr xmlns:ahyp="http://schemas.microsoft.com/office/drawing/2018/hyperlinkcolor" val="tx"/>
                    </a:ext>
                  </a:extLst>
                </a:hlinkClick>
              </a:rPr>
              <a:t>Business strategy youtube cover</a:t>
            </a:r>
            <a:endParaRPr>
              <a:solidFill>
                <a:schemeClr val="dk1"/>
              </a:solidFill>
            </a:endParaRPr>
          </a:p>
        </p:txBody>
      </p:sp>
      <p:grpSp>
        <p:nvGrpSpPr>
          <p:cNvPr id="643" name="Google Shape;643;p52"/>
          <p:cNvGrpSpPr/>
          <p:nvPr/>
        </p:nvGrpSpPr>
        <p:grpSpPr>
          <a:xfrm flipH="1">
            <a:off x="6772155" y="4341042"/>
            <a:ext cx="1917872" cy="534926"/>
            <a:chOff x="4720425" y="-1166025"/>
            <a:chExt cx="2363075" cy="659100"/>
          </a:xfrm>
        </p:grpSpPr>
        <p:sp>
          <p:nvSpPr>
            <p:cNvPr id="644" name="Google Shape;644;p52"/>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5" name="Google Shape;645;p52"/>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6" name="Google Shape;646;p52"/>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7" name="Google Shape;647;p52"/>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8" name="Google Shape;648;p52"/>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subTitle" idx="4"/>
          </p:nvPr>
        </p:nvSpPr>
        <p:spPr>
          <a:xfrm>
            <a:off x="4866288" y="1543500"/>
            <a:ext cx="2619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a:t>KAGGLE</a:t>
            </a:r>
            <a:r>
              <a:rPr lang="zh-TW" altLang="en-US"/>
              <a:t> </a:t>
            </a:r>
            <a:r>
              <a:rPr lang="en-US" altLang="zh-TW"/>
              <a:t>Notebook</a:t>
            </a:r>
            <a:endParaRPr/>
          </a:p>
        </p:txBody>
      </p:sp>
      <p:sp>
        <p:nvSpPr>
          <p:cNvPr id="334" name="Google Shape;33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文獻探討</a:t>
            </a:r>
            <a:endParaRPr/>
          </a:p>
        </p:txBody>
      </p:sp>
      <p:sp>
        <p:nvSpPr>
          <p:cNvPr id="335" name="Google Shape;335;p36"/>
          <p:cNvSpPr txBox="1">
            <a:spLocks noGrp="1"/>
          </p:cNvSpPr>
          <p:nvPr>
            <p:ph type="subTitle" idx="1"/>
          </p:nvPr>
        </p:nvSpPr>
        <p:spPr>
          <a:xfrm>
            <a:off x="4866274" y="2423651"/>
            <a:ext cx="3518090" cy="15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hlinkClick r:id="rId3"/>
              </a:rPr>
              <a:t>🏎️ High-Speed Predictions🌙 No-GPU | Kaggle</a:t>
            </a:r>
            <a:endParaRPr lang="en-US"/>
          </a:p>
          <a:p>
            <a:pPr marL="171450" indent="-171450">
              <a:buFont typeface="Arial" panose="020B0604020202020204" pitchFamily="34" charset="0"/>
              <a:buChar char="•"/>
            </a:pPr>
            <a:r>
              <a:rPr lang="zh-TW" altLang="en-US"/>
              <a:t>生成特徵</a:t>
            </a:r>
          </a:p>
          <a:p>
            <a:pPr marL="171450" lvl="0" indent="-171450" algn="l" rtl="0">
              <a:spcBef>
                <a:spcPts val="0"/>
              </a:spcBef>
              <a:spcAft>
                <a:spcPts val="0"/>
              </a:spcAft>
              <a:buFont typeface="Arial" panose="020B0604020202020204" pitchFamily="34" charset="0"/>
              <a:buChar char="•"/>
            </a:pPr>
            <a:r>
              <a:rPr lang="en-US" err="1"/>
              <a:t>ask_size</a:t>
            </a:r>
            <a:r>
              <a:rPr lang="en-US"/>
              <a:t> + </a:t>
            </a:r>
            <a:r>
              <a:rPr lang="en-US" err="1"/>
              <a:t>bid_size</a:t>
            </a:r>
            <a:endParaRPr lang="en-US"/>
          </a:p>
          <a:p>
            <a:pPr marL="171450" lvl="0" indent="-171450" algn="l" rtl="0">
              <a:spcBef>
                <a:spcPts val="0"/>
              </a:spcBef>
              <a:spcAft>
                <a:spcPts val="0"/>
              </a:spcAft>
              <a:buFont typeface="Arial" panose="020B0604020202020204" pitchFamily="34" charset="0"/>
              <a:buChar char="•"/>
            </a:pPr>
            <a:r>
              <a:rPr lang="en-US"/>
              <a:t>(</a:t>
            </a:r>
            <a:r>
              <a:rPr lang="en-US" err="1"/>
              <a:t>ask_price</a:t>
            </a:r>
            <a:r>
              <a:rPr lang="en-US"/>
              <a:t> + </a:t>
            </a:r>
            <a:r>
              <a:rPr lang="en-US" err="1"/>
              <a:t>bid_price</a:t>
            </a:r>
            <a:r>
              <a:rPr lang="en-US"/>
              <a:t>) / 2</a:t>
            </a:r>
          </a:p>
          <a:p>
            <a:pPr marL="171450" lvl="0" indent="-171450" algn="l" rtl="0">
              <a:spcBef>
                <a:spcPts val="0"/>
              </a:spcBef>
              <a:spcAft>
                <a:spcPts val="0"/>
              </a:spcAft>
              <a:buFont typeface="Arial" panose="020B0604020202020204" pitchFamily="34" charset="0"/>
              <a:buChar char="•"/>
            </a:pPr>
            <a:r>
              <a:rPr lang="en-US"/>
              <a:t>(</a:t>
            </a:r>
            <a:r>
              <a:rPr lang="en-US" err="1"/>
              <a:t>bid_size-ask_size</a:t>
            </a:r>
            <a:r>
              <a:rPr lang="en-US"/>
              <a:t>)/(</a:t>
            </a:r>
            <a:r>
              <a:rPr lang="en-US" err="1"/>
              <a:t>bid_size+ask_size</a:t>
            </a:r>
            <a:r>
              <a:rPr lang="en-US"/>
              <a:t>)</a:t>
            </a:r>
          </a:p>
          <a:p>
            <a:pPr marL="171450" lvl="0" indent="-171450" algn="l" rtl="0">
              <a:spcBef>
                <a:spcPts val="0"/>
              </a:spcBef>
              <a:spcAft>
                <a:spcPts val="0"/>
              </a:spcAft>
              <a:buFont typeface="Arial" panose="020B0604020202020204" pitchFamily="34" charset="0"/>
              <a:buChar char="•"/>
            </a:pPr>
            <a:r>
              <a:rPr lang="en-US" err="1"/>
              <a:t>bid_size</a:t>
            </a:r>
            <a:r>
              <a:rPr lang="en-US"/>
              <a:t> / </a:t>
            </a:r>
            <a:r>
              <a:rPr lang="en-US" err="1"/>
              <a:t>ask_size</a:t>
            </a:r>
            <a:endParaRPr lang="en-US"/>
          </a:p>
        </p:txBody>
      </p:sp>
      <p:sp>
        <p:nvSpPr>
          <p:cNvPr id="336" name="Google Shape;336;p36"/>
          <p:cNvSpPr txBox="1">
            <a:spLocks noGrp="1"/>
          </p:cNvSpPr>
          <p:nvPr>
            <p:ph type="subTitle" idx="2"/>
          </p:nvPr>
        </p:nvSpPr>
        <p:spPr>
          <a:xfrm>
            <a:off x="1658400" y="2423651"/>
            <a:ext cx="3207876" cy="15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hlinkClick r:id="rId4"/>
              </a:rPr>
              <a:t>🥇🥇baseline </a:t>
            </a:r>
            <a:r>
              <a:rPr lang="en-US" err="1">
                <a:hlinkClick r:id="rId4"/>
              </a:rPr>
              <a:t>lgb</a:t>
            </a:r>
            <a:r>
              <a:rPr lang="en-US">
                <a:hlinkClick r:id="rId4"/>
              </a:rPr>
              <a:t> </a:t>
            </a:r>
            <a:r>
              <a:rPr lang="en-US" err="1">
                <a:hlinkClick r:id="rId4"/>
              </a:rPr>
              <a:t>catboost</a:t>
            </a:r>
            <a:r>
              <a:rPr lang="en-US">
                <a:hlinkClick r:id="rId4"/>
              </a:rPr>
              <a:t>🥇🥇 | Kaggle</a:t>
            </a:r>
            <a:endParaRPr lang="en-US"/>
          </a:p>
          <a:p>
            <a:pPr marL="171450" lvl="0" indent="-171450" algn="l" rtl="0">
              <a:spcBef>
                <a:spcPts val="0"/>
              </a:spcBef>
              <a:spcAft>
                <a:spcPts val="0"/>
              </a:spcAft>
              <a:buFont typeface="Arial" panose="020B0604020202020204" pitchFamily="34" charset="0"/>
              <a:buChar char="•"/>
            </a:pPr>
            <a:r>
              <a:rPr lang="zh-TW" altLang="en-US"/>
              <a:t>生成特徵</a:t>
            </a:r>
            <a:endParaRPr lang="en-US" altLang="zh-TW"/>
          </a:p>
          <a:p>
            <a:pPr marL="171450" lvl="0" indent="-171450" algn="l" rtl="0">
              <a:spcBef>
                <a:spcPts val="0"/>
              </a:spcBef>
              <a:spcAft>
                <a:spcPts val="0"/>
              </a:spcAft>
              <a:buFont typeface="Arial" panose="020B0604020202020204" pitchFamily="34" charset="0"/>
              <a:buChar char="•"/>
            </a:pPr>
            <a:r>
              <a:rPr lang="en-US" altLang="zh-TW"/>
              <a:t>(a-b)/(</a:t>
            </a:r>
            <a:r>
              <a:rPr lang="en-US" altLang="zh-TW" err="1"/>
              <a:t>a+b</a:t>
            </a:r>
            <a:r>
              <a:rPr lang="en-US" altLang="zh-TW"/>
              <a:t>)</a:t>
            </a:r>
          </a:p>
          <a:p>
            <a:pPr marL="171450" lvl="0" indent="-171450" algn="l" rtl="0">
              <a:spcBef>
                <a:spcPts val="0"/>
              </a:spcBef>
              <a:spcAft>
                <a:spcPts val="0"/>
              </a:spcAft>
              <a:buFont typeface="Arial" panose="020B0604020202020204" pitchFamily="34" charset="0"/>
              <a:buChar char="•"/>
            </a:pPr>
            <a:r>
              <a:rPr lang="en-US" altLang="zh-TW"/>
              <a:t>(max-mid)/(mid-min)</a:t>
            </a:r>
          </a:p>
          <a:p>
            <a:pPr marL="171450" lvl="0" indent="-171450" algn="l" rtl="0">
              <a:spcBef>
                <a:spcPts val="0"/>
              </a:spcBef>
              <a:spcAft>
                <a:spcPts val="0"/>
              </a:spcAft>
              <a:buFont typeface="Arial" panose="020B0604020202020204" pitchFamily="34" charset="0"/>
              <a:buChar char="•"/>
            </a:pPr>
            <a:r>
              <a:rPr lang="zh-TW" altLang="en-US"/>
              <a:t>使用</a:t>
            </a:r>
            <a:r>
              <a:rPr lang="en-US" altLang="zh-TW"/>
              <a:t>LGB </a:t>
            </a:r>
            <a:r>
              <a:rPr lang="zh-TW" altLang="en-US"/>
              <a:t>訓練模型</a:t>
            </a:r>
            <a:endParaRPr lang="en-US" altLang="zh-TW"/>
          </a:p>
          <a:p>
            <a:pPr marL="171450" lvl="0" indent="-171450" algn="l" rtl="0">
              <a:spcBef>
                <a:spcPts val="0"/>
              </a:spcBef>
              <a:spcAft>
                <a:spcPts val="0"/>
              </a:spcAft>
              <a:buFont typeface="Arial" panose="020B0604020202020204" pitchFamily="34" charset="0"/>
              <a:buChar char="•"/>
            </a:pPr>
            <a:r>
              <a:rPr lang="zh-TW" altLang="en-US"/>
              <a:t>使用</a:t>
            </a:r>
            <a:r>
              <a:rPr lang="en-US" altLang="zh-TW" err="1"/>
              <a:t>CatBoost</a:t>
            </a:r>
            <a:r>
              <a:rPr lang="zh-TW" altLang="en-US"/>
              <a:t>訓練模型</a:t>
            </a:r>
            <a:endParaRPr lang="en-US"/>
          </a:p>
        </p:txBody>
      </p:sp>
      <p:sp>
        <p:nvSpPr>
          <p:cNvPr id="337" name="Google Shape;337;p36"/>
          <p:cNvSpPr txBox="1">
            <a:spLocks noGrp="1"/>
          </p:cNvSpPr>
          <p:nvPr>
            <p:ph type="subTitle" idx="3"/>
          </p:nvPr>
        </p:nvSpPr>
        <p:spPr>
          <a:xfrm>
            <a:off x="1658412" y="1543500"/>
            <a:ext cx="2619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a:t>Kaggle Notebook</a:t>
            </a:r>
            <a:endParaRPr/>
          </a:p>
        </p:txBody>
      </p:sp>
      <p:cxnSp>
        <p:nvCxnSpPr>
          <p:cNvPr id="338" name="Google Shape;338;p36"/>
          <p:cNvCxnSpPr/>
          <p:nvPr/>
        </p:nvCxnSpPr>
        <p:spPr>
          <a:xfrm>
            <a:off x="1658400" y="1660750"/>
            <a:ext cx="0" cy="2288100"/>
          </a:xfrm>
          <a:prstGeom prst="straightConnector1">
            <a:avLst/>
          </a:prstGeom>
          <a:noFill/>
          <a:ln w="9525" cap="flat" cmpd="sng">
            <a:solidFill>
              <a:schemeClr val="dk1"/>
            </a:solidFill>
            <a:prstDash val="solid"/>
            <a:round/>
            <a:headEnd type="none" w="med" len="med"/>
            <a:tailEnd type="none" w="med" len="med"/>
          </a:ln>
        </p:spPr>
      </p:cxnSp>
      <p:grpSp>
        <p:nvGrpSpPr>
          <p:cNvPr id="339" name="Google Shape;339;p36"/>
          <p:cNvGrpSpPr/>
          <p:nvPr/>
        </p:nvGrpSpPr>
        <p:grpSpPr>
          <a:xfrm>
            <a:off x="7883271" y="382814"/>
            <a:ext cx="1091268" cy="304372"/>
            <a:chOff x="4720425" y="-1166025"/>
            <a:chExt cx="2363075" cy="659100"/>
          </a:xfrm>
        </p:grpSpPr>
        <p:sp>
          <p:nvSpPr>
            <p:cNvPr id="340" name="Google Shape;340;p36"/>
            <p:cNvSpPr/>
            <p:nvPr/>
          </p:nvSpPr>
          <p:spPr>
            <a:xfrm>
              <a:off x="4720425"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1" name="Google Shape;341;p36"/>
            <p:cNvSpPr/>
            <p:nvPr/>
          </p:nvSpPr>
          <p:spPr>
            <a:xfrm>
              <a:off x="5146419"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2" name="Google Shape;342;p36"/>
            <p:cNvSpPr/>
            <p:nvPr/>
          </p:nvSpPr>
          <p:spPr>
            <a:xfrm>
              <a:off x="5572413"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3" name="Google Shape;343;p36"/>
            <p:cNvSpPr/>
            <p:nvPr/>
          </p:nvSpPr>
          <p:spPr>
            <a:xfrm>
              <a:off x="5998406"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4" name="Google Shape;344;p36"/>
            <p:cNvSpPr/>
            <p:nvPr/>
          </p:nvSpPr>
          <p:spPr>
            <a:xfrm>
              <a:off x="6424400" y="-1166025"/>
              <a:ext cx="659100" cy="659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cxnSp>
        <p:nvCxnSpPr>
          <p:cNvPr id="345" name="Google Shape;345;p36"/>
          <p:cNvCxnSpPr/>
          <p:nvPr/>
        </p:nvCxnSpPr>
        <p:spPr>
          <a:xfrm>
            <a:off x="4866300" y="1660750"/>
            <a:ext cx="0" cy="22881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15279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2"/>
        <p:cNvGrpSpPr/>
        <p:nvPr/>
      </p:nvGrpSpPr>
      <p:grpSpPr>
        <a:xfrm>
          <a:off x="0" y="0"/>
          <a:ext cx="0" cy="0"/>
          <a:chOff x="0" y="0"/>
          <a:chExt cx="0" cy="0"/>
        </a:xfrm>
      </p:grpSpPr>
      <p:sp>
        <p:nvSpPr>
          <p:cNvPr id="653" name="Google Shape;653;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54" name="Google Shape;654;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8"/>
        <p:cNvGrpSpPr/>
        <p:nvPr/>
      </p:nvGrpSpPr>
      <p:grpSpPr>
        <a:xfrm>
          <a:off x="0" y="0"/>
          <a:ext cx="0" cy="0"/>
          <a:chOff x="0" y="0"/>
          <a:chExt cx="0" cy="0"/>
        </a:xfrm>
      </p:grpSpPr>
      <p:sp>
        <p:nvSpPr>
          <p:cNvPr id="659" name="Google Shape;659;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60" name="Google Shape;660;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4"/>
        <p:cNvGrpSpPr/>
        <p:nvPr/>
      </p:nvGrpSpPr>
      <p:grpSpPr>
        <a:xfrm>
          <a:off x="0" y="0"/>
          <a:ext cx="0" cy="0"/>
          <a:chOff x="0" y="0"/>
          <a:chExt cx="0" cy="0"/>
        </a:xfrm>
      </p:grpSpPr>
      <p:sp>
        <p:nvSpPr>
          <p:cNvPr id="665" name="Google Shape;665;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Bebas Neue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https://fonts.google.com/specimen/Bebas+Neue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Didact Gothic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https://fonts.google.com/specimen/Didact+Gothic</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66" name="Google Shape;666;p55"/>
          <p:cNvSpPr/>
          <p:nvPr/>
        </p:nvSpPr>
        <p:spPr>
          <a:xfrm>
            <a:off x="3114475" y="2947175"/>
            <a:ext cx="791400" cy="754200"/>
          </a:xfrm>
          <a:prstGeom prst="roundRect">
            <a:avLst>
              <a:gd name="adj" fmla="val 16667"/>
            </a:avLst>
          </a:prstGeom>
          <a:solidFill>
            <a:srgbClr val="3838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5"/>
          <p:cNvSpPr/>
          <p:nvPr/>
        </p:nvSpPr>
        <p:spPr>
          <a:xfrm>
            <a:off x="4176295"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5"/>
          <p:cNvSpPr/>
          <p:nvPr/>
        </p:nvSpPr>
        <p:spPr>
          <a:xfrm>
            <a:off x="5238114" y="2947175"/>
            <a:ext cx="791400" cy="754200"/>
          </a:xfrm>
          <a:prstGeom prst="roundRect">
            <a:avLst>
              <a:gd name="adj" fmla="val 16667"/>
            </a:avLst>
          </a:prstGeom>
          <a:solidFill>
            <a:srgbClr val="B0F7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#383838</a:t>
            </a:r>
            <a:endParaRPr sz="1000">
              <a:solidFill>
                <a:srgbClr val="FFFFFF"/>
              </a:solidFill>
            </a:endParaRPr>
          </a:p>
        </p:txBody>
      </p:sp>
      <p:sp>
        <p:nvSpPr>
          <p:cNvPr id="670" name="Google Shape;670;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71" name="Google Shape;671;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#b0f7f5</a:t>
            </a:r>
            <a:endParaRPr sz="1000"/>
          </a:p>
        </p:txBody>
      </p:sp>
      <p:sp>
        <p:nvSpPr>
          <p:cNvPr id="672" name="Google Shape;672;p55"/>
          <p:cNvSpPr/>
          <p:nvPr/>
        </p:nvSpPr>
        <p:spPr>
          <a:xfrm>
            <a:off x="3114475" y="3878275"/>
            <a:ext cx="791400" cy="754200"/>
          </a:xfrm>
          <a:prstGeom prst="roundRect">
            <a:avLst>
              <a:gd name="adj" fmla="val 16667"/>
            </a:avLst>
          </a:prstGeom>
          <a:solidFill>
            <a:srgbClr val="88CC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a:off x="4176295" y="3878275"/>
            <a:ext cx="791400" cy="754200"/>
          </a:xfrm>
          <a:prstGeom prst="roundRect">
            <a:avLst>
              <a:gd name="adj" fmla="val 16667"/>
            </a:avLst>
          </a:prstGeom>
          <a:solidFill>
            <a:srgbClr val="439A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5238114" y="3878275"/>
            <a:ext cx="791400" cy="754200"/>
          </a:xfrm>
          <a:prstGeom prst="roundRect">
            <a:avLst>
              <a:gd name="adj" fmla="val 16667"/>
            </a:avLst>
          </a:prstGeom>
          <a:solidFill>
            <a:srgbClr val="14141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#88ccd2</a:t>
            </a:r>
            <a:endParaRPr sz="1000"/>
          </a:p>
        </p:txBody>
      </p:sp>
      <p:sp>
        <p:nvSpPr>
          <p:cNvPr id="676" name="Google Shape;676;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#439aa1</a:t>
            </a:r>
            <a:endParaRPr sz="1000">
              <a:solidFill>
                <a:srgbClr val="FFFFFF"/>
              </a:solidFill>
            </a:endParaRPr>
          </a:p>
        </p:txBody>
      </p:sp>
      <p:sp>
        <p:nvSpPr>
          <p:cNvPr id="677" name="Google Shape;677;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#141414</a:t>
            </a:r>
            <a:endParaRPr sz="1000">
              <a:solidFill>
                <a:srgbClr val="FFFFFF"/>
              </a:solidFill>
            </a:endParaRPr>
          </a:p>
        </p:txBody>
      </p:sp>
      <p:sp>
        <p:nvSpPr>
          <p:cNvPr id="678" name="Google Shape;678;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2"/>
        <p:cNvGrpSpPr/>
        <p:nvPr/>
      </p:nvGrpSpPr>
      <p:grpSpPr>
        <a:xfrm>
          <a:off x="0" y="0"/>
          <a:ext cx="0" cy="0"/>
          <a:chOff x="0" y="0"/>
          <a:chExt cx="0" cy="0"/>
        </a:xfrm>
      </p:grpSpPr>
      <p:sp>
        <p:nvSpPr>
          <p:cNvPr id="683" name="Google Shape;683;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84" name="Google Shape;684;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85" name="Google Shape;685;p5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86" name="Google Shape;686;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87" name="Google Shape;687;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88" name="Google Shape;688;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89" name="Google Shape;689;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90" name="Google Shape;690;p5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91" name="Google Shape;691;p5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92" name="Google Shape;692;p5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93" name="Google Shape;693;p5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94" name="Google Shape;694;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98"/>
        <p:cNvGrpSpPr/>
        <p:nvPr/>
      </p:nvGrpSpPr>
      <p:grpSpPr>
        <a:xfrm>
          <a:off x="0" y="0"/>
          <a:ext cx="0" cy="0"/>
          <a:chOff x="0" y="0"/>
          <a:chExt cx="0" cy="0"/>
        </a:xfrm>
      </p:grpSpPr>
      <p:grpSp>
        <p:nvGrpSpPr>
          <p:cNvPr id="699" name="Google Shape;699;p57"/>
          <p:cNvGrpSpPr/>
          <p:nvPr/>
        </p:nvGrpSpPr>
        <p:grpSpPr>
          <a:xfrm>
            <a:off x="5048544" y="3019584"/>
            <a:ext cx="442841" cy="514271"/>
            <a:chOff x="4727025" y="1332775"/>
            <a:chExt cx="59900" cy="69625"/>
          </a:xfrm>
        </p:grpSpPr>
        <p:sp>
          <p:nvSpPr>
            <p:cNvPr id="700" name="Google Shape;700;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7"/>
          <p:cNvGrpSpPr/>
          <p:nvPr/>
        </p:nvGrpSpPr>
        <p:grpSpPr>
          <a:xfrm>
            <a:off x="5723860" y="2267072"/>
            <a:ext cx="500909" cy="500899"/>
            <a:chOff x="4820425" y="1329900"/>
            <a:chExt cx="70175" cy="70350"/>
          </a:xfrm>
        </p:grpSpPr>
        <p:sp>
          <p:nvSpPr>
            <p:cNvPr id="703" name="Google Shape;703;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7"/>
          <p:cNvGrpSpPr/>
          <p:nvPr/>
        </p:nvGrpSpPr>
        <p:grpSpPr>
          <a:xfrm>
            <a:off x="6376484" y="2278862"/>
            <a:ext cx="538135" cy="493119"/>
            <a:chOff x="4903200" y="1331525"/>
            <a:chExt cx="73575" cy="67425"/>
          </a:xfrm>
        </p:grpSpPr>
        <p:sp>
          <p:nvSpPr>
            <p:cNvPr id="708" name="Google Shape;708;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09" name="Google Shape;709;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7"/>
          <p:cNvGrpSpPr/>
          <p:nvPr/>
        </p:nvGrpSpPr>
        <p:grpSpPr>
          <a:xfrm>
            <a:off x="5636435" y="3020840"/>
            <a:ext cx="544563" cy="511895"/>
            <a:chOff x="4815575" y="1416800"/>
            <a:chExt cx="73750" cy="71400"/>
          </a:xfrm>
        </p:grpSpPr>
        <p:sp>
          <p:nvSpPr>
            <p:cNvPr id="711" name="Google Shape;711;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7"/>
          <p:cNvGrpSpPr/>
          <p:nvPr/>
        </p:nvGrpSpPr>
        <p:grpSpPr>
          <a:xfrm>
            <a:off x="6333060" y="3020546"/>
            <a:ext cx="602914" cy="512477"/>
            <a:chOff x="4902475" y="1418875"/>
            <a:chExt cx="74500" cy="63775"/>
          </a:xfrm>
        </p:grpSpPr>
        <p:sp>
          <p:nvSpPr>
            <p:cNvPr id="715" name="Google Shape;715;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7"/>
          <p:cNvGrpSpPr/>
          <p:nvPr/>
        </p:nvGrpSpPr>
        <p:grpSpPr>
          <a:xfrm>
            <a:off x="5748932" y="3759785"/>
            <a:ext cx="515391" cy="525699"/>
            <a:chOff x="4818100" y="1507675"/>
            <a:chExt cx="71225" cy="71625"/>
          </a:xfrm>
        </p:grpSpPr>
        <p:sp>
          <p:nvSpPr>
            <p:cNvPr id="718" name="Google Shape;718;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7"/>
          <p:cNvGrpSpPr/>
          <p:nvPr/>
        </p:nvGrpSpPr>
        <p:grpSpPr>
          <a:xfrm>
            <a:off x="5087034" y="3781317"/>
            <a:ext cx="522956" cy="489869"/>
            <a:chOff x="4721450" y="1509475"/>
            <a:chExt cx="79350" cy="74325"/>
          </a:xfrm>
        </p:grpSpPr>
        <p:sp>
          <p:nvSpPr>
            <p:cNvPr id="723" name="Google Shape;723;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7"/>
          <p:cNvGrpSpPr/>
          <p:nvPr/>
        </p:nvGrpSpPr>
        <p:grpSpPr>
          <a:xfrm>
            <a:off x="6410277" y="3761069"/>
            <a:ext cx="525704" cy="535436"/>
            <a:chOff x="4906800" y="1507500"/>
            <a:chExt cx="70350" cy="71075"/>
          </a:xfrm>
        </p:grpSpPr>
        <p:sp>
          <p:nvSpPr>
            <p:cNvPr id="728" name="Google Shape;728;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7"/>
          <p:cNvGrpSpPr/>
          <p:nvPr/>
        </p:nvGrpSpPr>
        <p:grpSpPr>
          <a:xfrm>
            <a:off x="4443099" y="2267050"/>
            <a:ext cx="508054" cy="508095"/>
            <a:chOff x="3736598" y="2170606"/>
            <a:chExt cx="404889" cy="404889"/>
          </a:xfrm>
        </p:grpSpPr>
        <p:sp>
          <p:nvSpPr>
            <p:cNvPr id="734" name="Google Shape;734;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57"/>
          <p:cNvGrpSpPr/>
          <p:nvPr/>
        </p:nvGrpSpPr>
        <p:grpSpPr>
          <a:xfrm>
            <a:off x="3731139" y="2267145"/>
            <a:ext cx="575790" cy="507904"/>
            <a:chOff x="3161917" y="2170682"/>
            <a:chExt cx="458870" cy="404737"/>
          </a:xfrm>
        </p:grpSpPr>
        <p:sp>
          <p:nvSpPr>
            <p:cNvPr id="739" name="Google Shape;739;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40" name="Google Shape;740;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7"/>
          <p:cNvGrpSpPr/>
          <p:nvPr/>
        </p:nvGrpSpPr>
        <p:grpSpPr>
          <a:xfrm>
            <a:off x="3758669" y="3027517"/>
            <a:ext cx="520730" cy="498567"/>
            <a:chOff x="3179914" y="2889488"/>
            <a:chExt cx="422876" cy="404911"/>
          </a:xfrm>
        </p:grpSpPr>
        <p:sp>
          <p:nvSpPr>
            <p:cNvPr id="743" name="Google Shape;743;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57"/>
          <p:cNvGrpSpPr/>
          <p:nvPr/>
        </p:nvGrpSpPr>
        <p:grpSpPr>
          <a:xfrm>
            <a:off x="4387349" y="3027477"/>
            <a:ext cx="516145" cy="498648"/>
            <a:chOff x="3729467" y="2889422"/>
            <a:chExt cx="419153" cy="404977"/>
          </a:xfrm>
        </p:grpSpPr>
        <p:sp>
          <p:nvSpPr>
            <p:cNvPr id="750" name="Google Shape;750;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7"/>
          <p:cNvGrpSpPr/>
          <p:nvPr/>
        </p:nvGrpSpPr>
        <p:grpSpPr>
          <a:xfrm>
            <a:off x="7107677" y="2474362"/>
            <a:ext cx="166473" cy="141497"/>
            <a:chOff x="4660325" y="1866850"/>
            <a:chExt cx="68350" cy="58100"/>
          </a:xfrm>
        </p:grpSpPr>
        <p:sp>
          <p:nvSpPr>
            <p:cNvPr id="762" name="Google Shape;762;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7"/>
          <p:cNvGrpSpPr/>
          <p:nvPr/>
        </p:nvGrpSpPr>
        <p:grpSpPr>
          <a:xfrm>
            <a:off x="7417022" y="2500086"/>
            <a:ext cx="162515" cy="90049"/>
            <a:chOff x="4791775" y="1877500"/>
            <a:chExt cx="66725" cy="36975"/>
          </a:xfrm>
        </p:grpSpPr>
        <p:sp>
          <p:nvSpPr>
            <p:cNvPr id="765" name="Google Shape;765;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7"/>
          <p:cNvGrpSpPr/>
          <p:nvPr/>
        </p:nvGrpSpPr>
        <p:grpSpPr>
          <a:xfrm>
            <a:off x="7738734" y="2500086"/>
            <a:ext cx="144979" cy="90049"/>
            <a:chOff x="4923925" y="1877500"/>
            <a:chExt cx="59525" cy="36975"/>
          </a:xfrm>
        </p:grpSpPr>
        <p:sp>
          <p:nvSpPr>
            <p:cNvPr id="768" name="Google Shape;768;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7"/>
          <p:cNvGrpSpPr/>
          <p:nvPr/>
        </p:nvGrpSpPr>
        <p:grpSpPr>
          <a:xfrm>
            <a:off x="8033226" y="2482277"/>
            <a:ext cx="141447" cy="125667"/>
            <a:chOff x="5058450" y="1870100"/>
            <a:chExt cx="58075" cy="51600"/>
          </a:xfrm>
        </p:grpSpPr>
        <p:sp>
          <p:nvSpPr>
            <p:cNvPr id="771" name="Google Shape;771;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57"/>
          <p:cNvGrpSpPr/>
          <p:nvPr/>
        </p:nvGrpSpPr>
        <p:grpSpPr>
          <a:xfrm>
            <a:off x="7447741" y="2904685"/>
            <a:ext cx="101077" cy="107645"/>
            <a:chOff x="4811425" y="2065025"/>
            <a:chExt cx="41500" cy="44200"/>
          </a:xfrm>
        </p:grpSpPr>
        <p:sp>
          <p:nvSpPr>
            <p:cNvPr id="774" name="Google Shape;774;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7"/>
          <p:cNvGrpSpPr/>
          <p:nvPr/>
        </p:nvGrpSpPr>
        <p:grpSpPr>
          <a:xfrm>
            <a:off x="7740178" y="2904898"/>
            <a:ext cx="120867" cy="107218"/>
            <a:chOff x="4929875" y="2065025"/>
            <a:chExt cx="49625" cy="44025"/>
          </a:xfrm>
        </p:grpSpPr>
        <p:sp>
          <p:nvSpPr>
            <p:cNvPr id="777" name="Google Shape;777;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57"/>
          <p:cNvGrpSpPr/>
          <p:nvPr/>
        </p:nvGrpSpPr>
        <p:grpSpPr>
          <a:xfrm>
            <a:off x="8068847" y="2907912"/>
            <a:ext cx="70206" cy="101191"/>
            <a:chOff x="5083925" y="2066350"/>
            <a:chExt cx="28825" cy="41550"/>
          </a:xfrm>
        </p:grpSpPr>
        <p:sp>
          <p:nvSpPr>
            <p:cNvPr id="780" name="Google Shape;780;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7"/>
          <p:cNvGrpSpPr/>
          <p:nvPr/>
        </p:nvGrpSpPr>
        <p:grpSpPr>
          <a:xfrm>
            <a:off x="7100401" y="2923559"/>
            <a:ext cx="181026" cy="69896"/>
            <a:chOff x="4659775" y="2072775"/>
            <a:chExt cx="74325" cy="28700"/>
          </a:xfrm>
        </p:grpSpPr>
        <p:sp>
          <p:nvSpPr>
            <p:cNvPr id="783" name="Google Shape;783;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7"/>
          <p:cNvGrpSpPr/>
          <p:nvPr/>
        </p:nvGrpSpPr>
        <p:grpSpPr>
          <a:xfrm>
            <a:off x="8020257" y="2714124"/>
            <a:ext cx="167387" cy="89197"/>
            <a:chOff x="4662475" y="1976500"/>
            <a:chExt cx="68725" cy="36625"/>
          </a:xfrm>
        </p:grpSpPr>
        <p:sp>
          <p:nvSpPr>
            <p:cNvPr id="787" name="Google Shape;787;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7"/>
          <p:cNvGrpSpPr/>
          <p:nvPr/>
        </p:nvGrpSpPr>
        <p:grpSpPr>
          <a:xfrm>
            <a:off x="7717162" y="2717564"/>
            <a:ext cx="166899" cy="82317"/>
            <a:chOff x="4920150" y="1977875"/>
            <a:chExt cx="68525" cy="33800"/>
          </a:xfrm>
        </p:grpSpPr>
        <p:sp>
          <p:nvSpPr>
            <p:cNvPr id="791" name="Google Shape;791;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57"/>
          <p:cNvGrpSpPr/>
          <p:nvPr/>
        </p:nvGrpSpPr>
        <p:grpSpPr>
          <a:xfrm>
            <a:off x="7128319" y="3121482"/>
            <a:ext cx="125190" cy="127858"/>
            <a:chOff x="4676550" y="2160575"/>
            <a:chExt cx="51400" cy="52500"/>
          </a:xfrm>
        </p:grpSpPr>
        <p:sp>
          <p:nvSpPr>
            <p:cNvPr id="795" name="Google Shape;795;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57"/>
          <p:cNvGrpSpPr/>
          <p:nvPr/>
        </p:nvGrpSpPr>
        <p:grpSpPr>
          <a:xfrm>
            <a:off x="7425577" y="3128514"/>
            <a:ext cx="145405" cy="113794"/>
            <a:chOff x="4768325" y="2163475"/>
            <a:chExt cx="59700" cy="46725"/>
          </a:xfrm>
        </p:grpSpPr>
        <p:sp>
          <p:nvSpPr>
            <p:cNvPr id="799" name="Google Shape;799;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57"/>
          <p:cNvGrpSpPr/>
          <p:nvPr/>
        </p:nvGrpSpPr>
        <p:grpSpPr>
          <a:xfrm>
            <a:off x="7441895" y="3383608"/>
            <a:ext cx="112768" cy="106853"/>
            <a:chOff x="4768575" y="2253950"/>
            <a:chExt cx="46300" cy="43875"/>
          </a:xfrm>
        </p:grpSpPr>
        <p:sp>
          <p:nvSpPr>
            <p:cNvPr id="808" name="Google Shape;808;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57"/>
          <p:cNvGrpSpPr/>
          <p:nvPr/>
        </p:nvGrpSpPr>
        <p:grpSpPr>
          <a:xfrm>
            <a:off x="7741518" y="3872634"/>
            <a:ext cx="118187" cy="146246"/>
            <a:chOff x="4960900" y="2433225"/>
            <a:chExt cx="48525" cy="60050"/>
          </a:xfrm>
        </p:grpSpPr>
        <p:sp>
          <p:nvSpPr>
            <p:cNvPr id="811" name="Google Shape;811;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7430083" y="4136695"/>
            <a:ext cx="136394" cy="143810"/>
            <a:chOff x="4854075" y="2527625"/>
            <a:chExt cx="56000" cy="59050"/>
          </a:xfrm>
        </p:grpSpPr>
        <p:sp>
          <p:nvSpPr>
            <p:cNvPr id="814" name="Google Shape;814;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57"/>
          <p:cNvGrpSpPr/>
          <p:nvPr/>
        </p:nvGrpSpPr>
        <p:grpSpPr>
          <a:xfrm>
            <a:off x="8054294" y="3600439"/>
            <a:ext cx="99312" cy="160797"/>
            <a:chOff x="5059700" y="2334775"/>
            <a:chExt cx="40775" cy="66025"/>
          </a:xfrm>
        </p:grpSpPr>
        <p:sp>
          <p:nvSpPr>
            <p:cNvPr id="820" name="Google Shape;820;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57"/>
          <p:cNvGrpSpPr/>
          <p:nvPr/>
        </p:nvGrpSpPr>
        <p:grpSpPr>
          <a:xfrm>
            <a:off x="8011458" y="3865571"/>
            <a:ext cx="184984" cy="160371"/>
            <a:chOff x="5037700" y="2430325"/>
            <a:chExt cx="75950" cy="65850"/>
          </a:xfrm>
        </p:grpSpPr>
        <p:sp>
          <p:nvSpPr>
            <p:cNvPr id="830" name="Google Shape;830;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7"/>
          <p:cNvGrpSpPr/>
          <p:nvPr/>
        </p:nvGrpSpPr>
        <p:grpSpPr>
          <a:xfrm>
            <a:off x="7430964" y="3632023"/>
            <a:ext cx="173014" cy="97629"/>
            <a:chOff x="4756975" y="2341800"/>
            <a:chExt cx="91975" cy="51925"/>
          </a:xfrm>
        </p:grpSpPr>
        <p:sp>
          <p:nvSpPr>
            <p:cNvPr id="833" name="Google Shape;833;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7697901" y="4120720"/>
            <a:ext cx="212497" cy="175761"/>
            <a:chOff x="4943575" y="2516350"/>
            <a:chExt cx="98675" cy="81700"/>
          </a:xfrm>
        </p:grpSpPr>
        <p:sp>
          <p:nvSpPr>
            <p:cNvPr id="854" name="Google Shape;854;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7"/>
          <p:cNvGrpSpPr/>
          <p:nvPr/>
        </p:nvGrpSpPr>
        <p:grpSpPr>
          <a:xfrm>
            <a:off x="1955962" y="3346963"/>
            <a:ext cx="965351" cy="134611"/>
            <a:chOff x="4411970" y="2962952"/>
            <a:chExt cx="706544" cy="104212"/>
          </a:xfrm>
        </p:grpSpPr>
        <p:sp>
          <p:nvSpPr>
            <p:cNvPr id="933" name="Google Shape;933;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7"/>
          <p:cNvGrpSpPr/>
          <p:nvPr/>
        </p:nvGrpSpPr>
        <p:grpSpPr>
          <a:xfrm>
            <a:off x="1955962" y="2935877"/>
            <a:ext cx="960158" cy="289172"/>
            <a:chOff x="4411970" y="2726085"/>
            <a:chExt cx="643107" cy="193659"/>
          </a:xfrm>
        </p:grpSpPr>
        <p:sp>
          <p:nvSpPr>
            <p:cNvPr id="938" name="Google Shape;938;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7"/>
          <p:cNvGrpSpPr/>
          <p:nvPr/>
        </p:nvGrpSpPr>
        <p:grpSpPr>
          <a:xfrm>
            <a:off x="958854" y="3201987"/>
            <a:ext cx="833173" cy="259209"/>
            <a:chOff x="4411970" y="4340222"/>
            <a:chExt cx="779467" cy="242683"/>
          </a:xfrm>
        </p:grpSpPr>
        <p:sp>
          <p:nvSpPr>
            <p:cNvPr id="942" name="Google Shape;942;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7"/>
          <p:cNvGrpSpPr/>
          <p:nvPr/>
        </p:nvGrpSpPr>
        <p:grpSpPr>
          <a:xfrm>
            <a:off x="1955962" y="2597733"/>
            <a:ext cx="965160" cy="216230"/>
            <a:chOff x="4411970" y="2468674"/>
            <a:chExt cx="747317" cy="167425"/>
          </a:xfrm>
        </p:grpSpPr>
        <p:sp>
          <p:nvSpPr>
            <p:cNvPr id="946" name="Google Shape;946;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7"/>
          <p:cNvGrpSpPr/>
          <p:nvPr/>
        </p:nvGrpSpPr>
        <p:grpSpPr>
          <a:xfrm>
            <a:off x="954709" y="2502450"/>
            <a:ext cx="810451" cy="319148"/>
            <a:chOff x="4411970" y="3686602"/>
            <a:chExt cx="797845" cy="314215"/>
          </a:xfrm>
        </p:grpSpPr>
        <p:sp>
          <p:nvSpPr>
            <p:cNvPr id="949" name="Google Shape;949;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57"/>
          <p:cNvGrpSpPr/>
          <p:nvPr/>
        </p:nvGrpSpPr>
        <p:grpSpPr>
          <a:xfrm>
            <a:off x="954806" y="2256974"/>
            <a:ext cx="1970333" cy="208784"/>
            <a:chOff x="6336019" y="3733725"/>
            <a:chExt cx="2566206" cy="351310"/>
          </a:xfrm>
        </p:grpSpPr>
        <p:sp>
          <p:nvSpPr>
            <p:cNvPr id="956" name="Google Shape;956;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57"/>
          <p:cNvGrpSpPr/>
          <p:nvPr/>
        </p:nvGrpSpPr>
        <p:grpSpPr>
          <a:xfrm>
            <a:off x="1955962" y="3864529"/>
            <a:ext cx="946551" cy="153200"/>
            <a:chOff x="4404545" y="3301592"/>
            <a:chExt cx="782403" cy="129272"/>
          </a:xfrm>
        </p:grpSpPr>
        <p:sp>
          <p:nvSpPr>
            <p:cNvPr id="961" name="Google Shape;961;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7"/>
          <p:cNvGrpSpPr/>
          <p:nvPr/>
        </p:nvGrpSpPr>
        <p:grpSpPr>
          <a:xfrm>
            <a:off x="1955962" y="3603488"/>
            <a:ext cx="962257" cy="139127"/>
            <a:chOff x="4411970" y="3131459"/>
            <a:chExt cx="710520" cy="117397"/>
          </a:xfrm>
        </p:grpSpPr>
        <p:sp>
          <p:nvSpPr>
            <p:cNvPr id="964" name="Google Shape;964;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7"/>
          <p:cNvGrpSpPr/>
          <p:nvPr/>
        </p:nvGrpSpPr>
        <p:grpSpPr>
          <a:xfrm>
            <a:off x="956107" y="3538282"/>
            <a:ext cx="823838" cy="458988"/>
            <a:chOff x="4411970" y="1801825"/>
            <a:chExt cx="734586" cy="409262"/>
          </a:xfrm>
        </p:grpSpPr>
        <p:sp>
          <p:nvSpPr>
            <p:cNvPr id="968" name="Google Shape;968;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57"/>
          <p:cNvGrpSpPr/>
          <p:nvPr/>
        </p:nvGrpSpPr>
        <p:grpSpPr>
          <a:xfrm>
            <a:off x="956107" y="4086708"/>
            <a:ext cx="856348" cy="212039"/>
            <a:chOff x="4411970" y="2233974"/>
            <a:chExt cx="763574" cy="189068"/>
          </a:xfrm>
        </p:grpSpPr>
        <p:sp>
          <p:nvSpPr>
            <p:cNvPr id="971" name="Google Shape;971;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7"/>
          <p:cNvGrpSpPr/>
          <p:nvPr/>
        </p:nvGrpSpPr>
        <p:grpSpPr>
          <a:xfrm>
            <a:off x="3066303" y="2262044"/>
            <a:ext cx="511602" cy="511602"/>
            <a:chOff x="5681300" y="2527788"/>
            <a:chExt cx="805800" cy="805800"/>
          </a:xfrm>
        </p:grpSpPr>
        <p:sp>
          <p:nvSpPr>
            <p:cNvPr id="974" name="Google Shape;974;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57"/>
          <p:cNvGrpSpPr/>
          <p:nvPr/>
        </p:nvGrpSpPr>
        <p:grpSpPr>
          <a:xfrm>
            <a:off x="3063497" y="3028627"/>
            <a:ext cx="513021" cy="512935"/>
            <a:chOff x="4049800" y="640400"/>
            <a:chExt cx="858900" cy="858900"/>
          </a:xfrm>
        </p:grpSpPr>
        <p:sp>
          <p:nvSpPr>
            <p:cNvPr id="977" name="Google Shape;977;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7"/>
          <p:cNvGrpSpPr/>
          <p:nvPr/>
        </p:nvGrpSpPr>
        <p:grpSpPr>
          <a:xfrm>
            <a:off x="2980696" y="3680519"/>
            <a:ext cx="686489" cy="686585"/>
            <a:chOff x="5080188" y="927900"/>
            <a:chExt cx="961200" cy="961200"/>
          </a:xfrm>
        </p:grpSpPr>
        <p:sp>
          <p:nvSpPr>
            <p:cNvPr id="980" name="Google Shape;980;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7"/>
          <p:cNvGrpSpPr/>
          <p:nvPr/>
        </p:nvGrpSpPr>
        <p:grpSpPr>
          <a:xfrm>
            <a:off x="3763848" y="3773248"/>
            <a:ext cx="510373" cy="510937"/>
            <a:chOff x="7508249" y="1522825"/>
            <a:chExt cx="1326332" cy="1322987"/>
          </a:xfrm>
        </p:grpSpPr>
        <p:sp>
          <p:nvSpPr>
            <p:cNvPr id="989" name="Google Shape;989;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7"/>
          <p:cNvGrpSpPr/>
          <p:nvPr/>
        </p:nvGrpSpPr>
        <p:grpSpPr>
          <a:xfrm>
            <a:off x="4455441" y="3774653"/>
            <a:ext cx="492652" cy="503348"/>
            <a:chOff x="6039282" y="1042577"/>
            <a:chExt cx="734315" cy="731929"/>
          </a:xfrm>
        </p:grpSpPr>
        <p:sp>
          <p:nvSpPr>
            <p:cNvPr id="1000" name="Google Shape;1000;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57"/>
          <p:cNvGrpSpPr/>
          <p:nvPr/>
        </p:nvGrpSpPr>
        <p:grpSpPr>
          <a:xfrm>
            <a:off x="5095855" y="2270694"/>
            <a:ext cx="483304" cy="504902"/>
            <a:chOff x="1825800" y="1651625"/>
            <a:chExt cx="568125" cy="591775"/>
          </a:xfrm>
        </p:grpSpPr>
        <p:sp>
          <p:nvSpPr>
            <p:cNvPr id="1022" name="Google Shape;1022;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33" name="Google Shape;1033;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037"/>
        <p:cNvGrpSpPr/>
        <p:nvPr/>
      </p:nvGrpSpPr>
      <p:grpSpPr>
        <a:xfrm>
          <a:off x="0" y="0"/>
          <a:ext cx="0" cy="0"/>
          <a:chOff x="0" y="0"/>
          <a:chExt cx="0" cy="0"/>
        </a:xfrm>
      </p:grpSpPr>
      <p:grpSp>
        <p:nvGrpSpPr>
          <p:cNvPr id="1038" name="Google Shape;1038;p58"/>
          <p:cNvGrpSpPr/>
          <p:nvPr/>
        </p:nvGrpSpPr>
        <p:grpSpPr>
          <a:xfrm>
            <a:off x="722059" y="955168"/>
            <a:ext cx="2492868" cy="1379876"/>
            <a:chOff x="2654821" y="2311071"/>
            <a:chExt cx="2279715" cy="1262120"/>
          </a:xfrm>
        </p:grpSpPr>
        <p:grpSp>
          <p:nvGrpSpPr>
            <p:cNvPr id="1039" name="Google Shape;1039;p58"/>
            <p:cNvGrpSpPr/>
            <p:nvPr/>
          </p:nvGrpSpPr>
          <p:grpSpPr>
            <a:xfrm>
              <a:off x="4034269" y="2840745"/>
              <a:ext cx="40212" cy="36437"/>
              <a:chOff x="4293400" y="2574725"/>
              <a:chExt cx="84425" cy="80100"/>
            </a:xfrm>
          </p:grpSpPr>
          <p:sp>
            <p:nvSpPr>
              <p:cNvPr id="1040" name="Google Shape;1040;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041" name="Google Shape;1041;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8"/>
            <p:cNvGrpSpPr/>
            <p:nvPr/>
          </p:nvGrpSpPr>
          <p:grpSpPr>
            <a:xfrm>
              <a:off x="3894606" y="2334874"/>
              <a:ext cx="913198" cy="518984"/>
              <a:chOff x="4000175" y="1462675"/>
              <a:chExt cx="1917275" cy="1140875"/>
            </a:xfrm>
          </p:grpSpPr>
          <p:sp>
            <p:nvSpPr>
              <p:cNvPr id="1043" name="Google Shape;1043;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044" name="Google Shape;1044;p58"/>
              <p:cNvGrpSpPr/>
              <p:nvPr/>
            </p:nvGrpSpPr>
            <p:grpSpPr>
              <a:xfrm>
                <a:off x="4000175" y="1462675"/>
                <a:ext cx="1917275" cy="1140875"/>
                <a:chOff x="4000175" y="1462675"/>
                <a:chExt cx="1917275" cy="1140875"/>
              </a:xfrm>
            </p:grpSpPr>
            <p:sp>
              <p:nvSpPr>
                <p:cNvPr id="1045" name="Google Shape;1045;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046" name="Google Shape;1046;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50" name="Google Shape;1050;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1" name="Google Shape;1051;p58"/>
            <p:cNvGrpSpPr/>
            <p:nvPr/>
          </p:nvGrpSpPr>
          <p:grpSpPr>
            <a:xfrm>
              <a:off x="3875768" y="2846704"/>
              <a:ext cx="44796" cy="47366"/>
              <a:chOff x="3960625" y="2587825"/>
              <a:chExt cx="94050" cy="104125"/>
            </a:xfrm>
          </p:grpSpPr>
          <p:sp>
            <p:nvSpPr>
              <p:cNvPr id="1052" name="Google Shape;1052;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053" name="Google Shape;1053;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8"/>
            <p:cNvGrpSpPr/>
            <p:nvPr/>
          </p:nvGrpSpPr>
          <p:grpSpPr>
            <a:xfrm>
              <a:off x="3782759" y="2807162"/>
              <a:ext cx="82686" cy="85487"/>
              <a:chOff x="3765350" y="2500900"/>
              <a:chExt cx="173600" cy="187925"/>
            </a:xfrm>
          </p:grpSpPr>
          <p:sp>
            <p:nvSpPr>
              <p:cNvPr id="1055" name="Google Shape;1055;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056" name="Google Shape;1056;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58"/>
            <p:cNvGrpSpPr/>
            <p:nvPr/>
          </p:nvGrpSpPr>
          <p:grpSpPr>
            <a:xfrm>
              <a:off x="3775674" y="2798496"/>
              <a:ext cx="40545" cy="23564"/>
              <a:chOff x="3750475" y="2481850"/>
              <a:chExt cx="85125" cy="51800"/>
            </a:xfrm>
          </p:grpSpPr>
          <p:sp>
            <p:nvSpPr>
              <p:cNvPr id="1062" name="Google Shape;1062;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064" name="Google Shape;1064;p58"/>
            <p:cNvGrpSpPr/>
            <p:nvPr/>
          </p:nvGrpSpPr>
          <p:grpSpPr>
            <a:xfrm>
              <a:off x="3716946" y="2776024"/>
              <a:ext cx="81971" cy="76912"/>
              <a:chOff x="3627175" y="2432450"/>
              <a:chExt cx="172100" cy="169075"/>
            </a:xfrm>
          </p:grpSpPr>
          <p:sp>
            <p:nvSpPr>
              <p:cNvPr id="1065" name="Google Shape;1065;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067" name="Google Shape;1067;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068" name="Google Shape;1068;p58"/>
            <p:cNvGrpSpPr/>
            <p:nvPr/>
          </p:nvGrpSpPr>
          <p:grpSpPr>
            <a:xfrm>
              <a:off x="3685682" y="2845624"/>
              <a:ext cx="29311" cy="45055"/>
              <a:chOff x="3561536" y="2585450"/>
              <a:chExt cx="61539" cy="99045"/>
            </a:xfrm>
          </p:grpSpPr>
          <p:sp>
            <p:nvSpPr>
              <p:cNvPr id="1069" name="Google Shape;1069;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071" name="Google Shape;1071;p58"/>
            <p:cNvGrpSpPr/>
            <p:nvPr/>
          </p:nvGrpSpPr>
          <p:grpSpPr>
            <a:xfrm>
              <a:off x="3849905" y="2572252"/>
              <a:ext cx="74339" cy="119559"/>
              <a:chOff x="3906325" y="1984500"/>
              <a:chExt cx="156075" cy="262825"/>
            </a:xfrm>
          </p:grpSpPr>
          <p:sp>
            <p:nvSpPr>
              <p:cNvPr id="1072" name="Google Shape;1072;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073" name="Google Shape;1073;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8"/>
            <p:cNvGrpSpPr/>
            <p:nvPr/>
          </p:nvGrpSpPr>
          <p:grpSpPr>
            <a:xfrm>
              <a:off x="2654821" y="2414345"/>
              <a:ext cx="667570" cy="558731"/>
              <a:chOff x="1397225" y="1637375"/>
              <a:chExt cx="1401575" cy="1228250"/>
            </a:xfrm>
          </p:grpSpPr>
          <p:sp>
            <p:nvSpPr>
              <p:cNvPr id="1075" name="Google Shape;1075;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076" name="Google Shape;1076;p58"/>
              <p:cNvGrpSpPr/>
              <p:nvPr/>
            </p:nvGrpSpPr>
            <p:grpSpPr>
              <a:xfrm>
                <a:off x="1397225" y="1637375"/>
                <a:ext cx="1398775" cy="1228250"/>
                <a:chOff x="1397225" y="1637375"/>
                <a:chExt cx="1398775" cy="1228250"/>
              </a:xfrm>
            </p:grpSpPr>
            <p:sp>
              <p:nvSpPr>
                <p:cNvPr id="1077" name="Google Shape;1077;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9" name="Google Shape;1079;p58"/>
            <p:cNvGrpSpPr/>
            <p:nvPr/>
          </p:nvGrpSpPr>
          <p:grpSpPr>
            <a:xfrm>
              <a:off x="3230417" y="3103734"/>
              <a:ext cx="282982" cy="280332"/>
              <a:chOff x="2605700" y="3152850"/>
              <a:chExt cx="594125" cy="616250"/>
            </a:xfrm>
          </p:grpSpPr>
          <p:sp>
            <p:nvSpPr>
              <p:cNvPr id="1080" name="Google Shape;1080;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081" name="Google Shape;1081;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82" name="Google Shape;1082;p58"/>
            <p:cNvGrpSpPr/>
            <p:nvPr/>
          </p:nvGrpSpPr>
          <p:grpSpPr>
            <a:xfrm>
              <a:off x="3265985" y="3226989"/>
              <a:ext cx="87151" cy="346202"/>
              <a:chOff x="2680375" y="3423800"/>
              <a:chExt cx="182975" cy="761050"/>
            </a:xfrm>
          </p:grpSpPr>
          <p:sp>
            <p:nvSpPr>
              <p:cNvPr id="1083" name="Google Shape;1083;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084" name="Google Shape;1084;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58"/>
            <p:cNvGrpSpPr/>
            <p:nvPr/>
          </p:nvGrpSpPr>
          <p:grpSpPr>
            <a:xfrm>
              <a:off x="3855466" y="3289811"/>
              <a:ext cx="112514" cy="94210"/>
              <a:chOff x="3918000" y="3561900"/>
              <a:chExt cx="236225" cy="207100"/>
            </a:xfrm>
          </p:grpSpPr>
          <p:sp>
            <p:nvSpPr>
              <p:cNvPr id="1086" name="Google Shape;1086;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087" name="Google Shape;1087;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91" name="Google Shape;1091;p58"/>
            <p:cNvGrpSpPr/>
            <p:nvPr/>
          </p:nvGrpSpPr>
          <p:grpSpPr>
            <a:xfrm>
              <a:off x="2905224" y="2311071"/>
              <a:ext cx="596721" cy="528992"/>
              <a:chOff x="1922950" y="1410350"/>
              <a:chExt cx="1252825" cy="1162875"/>
            </a:xfrm>
          </p:grpSpPr>
          <p:sp>
            <p:nvSpPr>
              <p:cNvPr id="1092" name="Google Shape;1092;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08" name="Google Shape;1108;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28" name="Google Shape;1128;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9" name="Google Shape;1129;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58"/>
            <p:cNvGrpSpPr/>
            <p:nvPr/>
          </p:nvGrpSpPr>
          <p:grpSpPr>
            <a:xfrm>
              <a:off x="3280929" y="3294542"/>
              <a:ext cx="109894" cy="272224"/>
              <a:chOff x="2711750" y="3572300"/>
              <a:chExt cx="230725" cy="598425"/>
            </a:xfrm>
          </p:grpSpPr>
          <p:sp>
            <p:nvSpPr>
              <p:cNvPr id="1131" name="Google Shape;1131;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58"/>
            <p:cNvGrpSpPr/>
            <p:nvPr/>
          </p:nvGrpSpPr>
          <p:grpSpPr>
            <a:xfrm>
              <a:off x="3790439" y="2408636"/>
              <a:ext cx="73017" cy="75684"/>
              <a:chOff x="3781475" y="1624825"/>
              <a:chExt cx="153300" cy="166375"/>
            </a:xfrm>
          </p:grpSpPr>
          <p:sp>
            <p:nvSpPr>
              <p:cNvPr id="1135" name="Google Shape;1135;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58"/>
            <p:cNvGrpSpPr/>
            <p:nvPr/>
          </p:nvGrpSpPr>
          <p:grpSpPr>
            <a:xfrm>
              <a:off x="4403342" y="3107749"/>
              <a:ext cx="316680" cy="101374"/>
              <a:chOff x="5068275" y="3161675"/>
              <a:chExt cx="664875" cy="222850"/>
            </a:xfrm>
          </p:grpSpPr>
          <p:sp>
            <p:nvSpPr>
              <p:cNvPr id="1147" name="Google Shape;1147;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58"/>
            <p:cNvGrpSpPr/>
            <p:nvPr/>
          </p:nvGrpSpPr>
          <p:grpSpPr>
            <a:xfrm>
              <a:off x="3697513" y="2707266"/>
              <a:ext cx="59549" cy="79733"/>
              <a:chOff x="3586375" y="2281300"/>
              <a:chExt cx="125025" cy="175275"/>
            </a:xfrm>
          </p:grpSpPr>
          <p:sp>
            <p:nvSpPr>
              <p:cNvPr id="1181" name="Google Shape;1181;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58"/>
            <p:cNvGrpSpPr/>
            <p:nvPr/>
          </p:nvGrpSpPr>
          <p:grpSpPr>
            <a:xfrm>
              <a:off x="4513224" y="3221724"/>
              <a:ext cx="274563" cy="280321"/>
              <a:chOff x="5298975" y="3412225"/>
              <a:chExt cx="576450" cy="616225"/>
            </a:xfrm>
          </p:grpSpPr>
          <p:sp>
            <p:nvSpPr>
              <p:cNvPr id="1185" name="Google Shape;1185;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86" name="Google Shape;1186;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58"/>
            <p:cNvGrpSpPr/>
            <p:nvPr/>
          </p:nvGrpSpPr>
          <p:grpSpPr>
            <a:xfrm>
              <a:off x="4824403" y="3421846"/>
              <a:ext cx="110132" cy="130647"/>
              <a:chOff x="5952300" y="3852150"/>
              <a:chExt cx="231225" cy="287200"/>
            </a:xfrm>
          </p:grpSpPr>
          <p:sp>
            <p:nvSpPr>
              <p:cNvPr id="1188" name="Google Shape;1188;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 name="Google Shape;1198;p58"/>
            <p:cNvGrpSpPr/>
            <p:nvPr/>
          </p:nvGrpSpPr>
          <p:grpSpPr>
            <a:xfrm>
              <a:off x="4295710" y="3079670"/>
              <a:ext cx="14968" cy="27135"/>
              <a:chOff x="4842300" y="3099950"/>
              <a:chExt cx="31425" cy="59650"/>
            </a:xfrm>
          </p:grpSpPr>
          <p:sp>
            <p:nvSpPr>
              <p:cNvPr id="1199" name="Google Shape;1199;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58"/>
            <p:cNvGrpSpPr/>
            <p:nvPr/>
          </p:nvGrpSpPr>
          <p:grpSpPr>
            <a:xfrm>
              <a:off x="3831056" y="2816010"/>
              <a:ext cx="37378" cy="27612"/>
              <a:chOff x="3866750" y="2520350"/>
              <a:chExt cx="78475" cy="60700"/>
            </a:xfrm>
          </p:grpSpPr>
          <p:sp>
            <p:nvSpPr>
              <p:cNvPr id="1212" name="Google Shape;1212;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3" name="Google Shape;1233;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5" name="Google Shape;1245;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58"/>
            <p:cNvGrpSpPr/>
            <p:nvPr/>
          </p:nvGrpSpPr>
          <p:grpSpPr>
            <a:xfrm>
              <a:off x="3632736" y="3051591"/>
              <a:ext cx="63288" cy="45217"/>
              <a:chOff x="3450375" y="3038225"/>
              <a:chExt cx="132875" cy="99400"/>
            </a:xfrm>
          </p:grpSpPr>
          <p:sp>
            <p:nvSpPr>
              <p:cNvPr id="1259" name="Google Shape;1259;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70" name="Google Shape;1270;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0" name="Google Shape;1280;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6" name="Google Shape;1286;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58"/>
          <p:cNvGrpSpPr/>
          <p:nvPr/>
        </p:nvGrpSpPr>
        <p:grpSpPr>
          <a:xfrm>
            <a:off x="719116" y="2850945"/>
            <a:ext cx="2622876" cy="1333540"/>
            <a:chOff x="238125" y="1038125"/>
            <a:chExt cx="7146800" cy="3633625"/>
          </a:xfrm>
        </p:grpSpPr>
        <p:sp>
          <p:nvSpPr>
            <p:cNvPr id="1297" name="Google Shape;1297;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9" name="Google Shape;2869;p58"/>
          <p:cNvGrpSpPr/>
          <p:nvPr/>
        </p:nvGrpSpPr>
        <p:grpSpPr>
          <a:xfrm>
            <a:off x="5834044" y="993055"/>
            <a:ext cx="2590840" cy="1380235"/>
            <a:chOff x="233350" y="949250"/>
            <a:chExt cx="7137300" cy="3802300"/>
          </a:xfrm>
        </p:grpSpPr>
        <p:sp>
          <p:nvSpPr>
            <p:cNvPr id="2870" name="Google Shape;2870;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58"/>
          <p:cNvGrpSpPr/>
          <p:nvPr/>
        </p:nvGrpSpPr>
        <p:grpSpPr>
          <a:xfrm>
            <a:off x="7648473" y="3037828"/>
            <a:ext cx="104231" cy="320340"/>
            <a:chOff x="7564426" y="3224343"/>
            <a:chExt cx="119985" cy="368801"/>
          </a:xfrm>
        </p:grpSpPr>
        <p:sp>
          <p:nvSpPr>
            <p:cNvPr id="2922" name="Google Shape;2922;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58"/>
          <p:cNvGrpSpPr/>
          <p:nvPr/>
        </p:nvGrpSpPr>
        <p:grpSpPr>
          <a:xfrm>
            <a:off x="7347962" y="3031929"/>
            <a:ext cx="189489" cy="332132"/>
            <a:chOff x="8370831" y="3202002"/>
            <a:chExt cx="218129" cy="382376"/>
          </a:xfrm>
        </p:grpSpPr>
        <p:sp>
          <p:nvSpPr>
            <p:cNvPr id="2925" name="Google Shape;2925;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58"/>
          <p:cNvGrpSpPr/>
          <p:nvPr/>
        </p:nvGrpSpPr>
        <p:grpSpPr>
          <a:xfrm>
            <a:off x="8071351" y="3443061"/>
            <a:ext cx="309429" cy="267000"/>
            <a:chOff x="6742064" y="3750480"/>
            <a:chExt cx="399315" cy="344560"/>
          </a:xfrm>
        </p:grpSpPr>
        <p:sp>
          <p:nvSpPr>
            <p:cNvPr id="2928" name="Google Shape;2928;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58"/>
          <p:cNvGrpSpPr/>
          <p:nvPr/>
        </p:nvGrpSpPr>
        <p:grpSpPr>
          <a:xfrm>
            <a:off x="7610370" y="3794109"/>
            <a:ext cx="180437" cy="281608"/>
            <a:chOff x="7248525" y="3739696"/>
            <a:chExt cx="230531" cy="359790"/>
          </a:xfrm>
        </p:grpSpPr>
        <p:sp>
          <p:nvSpPr>
            <p:cNvPr id="2931" name="Google Shape;2931;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58"/>
          <p:cNvGrpSpPr/>
          <p:nvPr/>
        </p:nvGrpSpPr>
        <p:grpSpPr>
          <a:xfrm>
            <a:off x="7856289" y="3437333"/>
            <a:ext cx="162896" cy="278710"/>
            <a:chOff x="7601242" y="3729267"/>
            <a:chExt cx="222566" cy="380803"/>
          </a:xfrm>
        </p:grpSpPr>
        <p:sp>
          <p:nvSpPr>
            <p:cNvPr id="2934" name="Google Shape;2934;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6" name="Google Shape;2936;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7" name="Google Shape;2937;p58"/>
          <p:cNvGrpSpPr/>
          <p:nvPr/>
        </p:nvGrpSpPr>
        <p:grpSpPr>
          <a:xfrm>
            <a:off x="7345935" y="3438473"/>
            <a:ext cx="193543" cy="275990"/>
            <a:chOff x="8304647" y="3738687"/>
            <a:chExt cx="225076" cy="320956"/>
          </a:xfrm>
        </p:grpSpPr>
        <p:sp>
          <p:nvSpPr>
            <p:cNvPr id="2938" name="Google Shape;2938;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8"/>
          <p:cNvGrpSpPr/>
          <p:nvPr/>
        </p:nvGrpSpPr>
        <p:grpSpPr>
          <a:xfrm>
            <a:off x="7618427" y="3438473"/>
            <a:ext cx="178492" cy="275990"/>
            <a:chOff x="8615101" y="3738687"/>
            <a:chExt cx="207573" cy="320956"/>
          </a:xfrm>
        </p:grpSpPr>
        <p:sp>
          <p:nvSpPr>
            <p:cNvPr id="2942" name="Google Shape;2942;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58"/>
          <p:cNvGrpSpPr/>
          <p:nvPr/>
        </p:nvGrpSpPr>
        <p:grpSpPr>
          <a:xfrm>
            <a:off x="6013132" y="3559961"/>
            <a:ext cx="557671" cy="511283"/>
            <a:chOff x="6015419" y="3716859"/>
            <a:chExt cx="557671" cy="511283"/>
          </a:xfrm>
        </p:grpSpPr>
        <p:sp>
          <p:nvSpPr>
            <p:cNvPr id="2947" name="Google Shape;2947;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58"/>
            <p:cNvGrpSpPr/>
            <p:nvPr/>
          </p:nvGrpSpPr>
          <p:grpSpPr>
            <a:xfrm>
              <a:off x="6036094" y="3716980"/>
              <a:ext cx="529860" cy="510468"/>
              <a:chOff x="6036094" y="3716980"/>
              <a:chExt cx="529860" cy="510468"/>
            </a:xfrm>
          </p:grpSpPr>
          <p:sp>
            <p:nvSpPr>
              <p:cNvPr id="2949" name="Google Shape;2949;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9" name="Google Shape;2959;p58"/>
          <p:cNvGrpSpPr/>
          <p:nvPr/>
        </p:nvGrpSpPr>
        <p:grpSpPr>
          <a:xfrm>
            <a:off x="6642017" y="2916730"/>
            <a:ext cx="576302" cy="511871"/>
            <a:chOff x="6644304" y="3073628"/>
            <a:chExt cx="576302" cy="511871"/>
          </a:xfrm>
        </p:grpSpPr>
        <p:sp>
          <p:nvSpPr>
            <p:cNvPr id="2960" name="Google Shape;2960;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58"/>
            <p:cNvGrpSpPr/>
            <p:nvPr/>
          </p:nvGrpSpPr>
          <p:grpSpPr>
            <a:xfrm>
              <a:off x="6712169" y="3085440"/>
              <a:ext cx="481622" cy="494913"/>
              <a:chOff x="6712169" y="3085440"/>
              <a:chExt cx="481622" cy="494913"/>
            </a:xfrm>
          </p:grpSpPr>
          <p:sp>
            <p:nvSpPr>
              <p:cNvPr id="2962" name="Google Shape;2962;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0" name="Google Shape;2970;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1" name="Google Shape;2971;p58"/>
          <p:cNvGrpSpPr/>
          <p:nvPr/>
        </p:nvGrpSpPr>
        <p:grpSpPr>
          <a:xfrm>
            <a:off x="6649868" y="3559725"/>
            <a:ext cx="560631" cy="511352"/>
            <a:chOff x="6652154" y="3716623"/>
            <a:chExt cx="560631" cy="511352"/>
          </a:xfrm>
        </p:grpSpPr>
        <p:sp>
          <p:nvSpPr>
            <p:cNvPr id="2972" name="Google Shape;2972;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3" name="Google Shape;2973;p58"/>
            <p:cNvGrpSpPr/>
            <p:nvPr/>
          </p:nvGrpSpPr>
          <p:grpSpPr>
            <a:xfrm>
              <a:off x="6669657" y="3716715"/>
              <a:ext cx="466779" cy="464290"/>
              <a:chOff x="6669657" y="3716715"/>
              <a:chExt cx="466779" cy="464290"/>
            </a:xfrm>
          </p:grpSpPr>
          <p:sp>
            <p:nvSpPr>
              <p:cNvPr id="2974" name="Google Shape;2974;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7" name="Google Shape;2987;p58"/>
          <p:cNvGrpSpPr/>
          <p:nvPr/>
        </p:nvGrpSpPr>
        <p:grpSpPr>
          <a:xfrm>
            <a:off x="7843959" y="3841134"/>
            <a:ext cx="187557" cy="187557"/>
            <a:chOff x="8565775" y="671075"/>
            <a:chExt cx="441000" cy="441000"/>
          </a:xfrm>
        </p:grpSpPr>
        <p:sp>
          <p:nvSpPr>
            <p:cNvPr id="2988" name="Google Shape;2988;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0" name="Google Shape;2990;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58"/>
          <p:cNvGrpSpPr/>
          <p:nvPr/>
        </p:nvGrpSpPr>
        <p:grpSpPr>
          <a:xfrm>
            <a:off x="5997814" y="2919352"/>
            <a:ext cx="587871" cy="512373"/>
            <a:chOff x="6000100" y="3076250"/>
            <a:chExt cx="587871" cy="512373"/>
          </a:xfrm>
        </p:grpSpPr>
        <p:sp>
          <p:nvSpPr>
            <p:cNvPr id="2993" name="Google Shape;2993;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58"/>
            <p:cNvGrpSpPr/>
            <p:nvPr/>
          </p:nvGrpSpPr>
          <p:grpSpPr>
            <a:xfrm>
              <a:off x="6031360" y="3076713"/>
              <a:ext cx="539107" cy="480965"/>
              <a:chOff x="6031360" y="3076713"/>
              <a:chExt cx="539107" cy="480965"/>
            </a:xfrm>
          </p:grpSpPr>
          <p:sp>
            <p:nvSpPr>
              <p:cNvPr id="2995" name="Google Shape;2995;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2" name="Google Shape;3002;p58"/>
          <p:cNvGrpSpPr/>
          <p:nvPr/>
        </p:nvGrpSpPr>
        <p:grpSpPr>
          <a:xfrm>
            <a:off x="3369305" y="938716"/>
            <a:ext cx="2310381" cy="1488888"/>
            <a:chOff x="229225" y="549050"/>
            <a:chExt cx="7161750" cy="4615275"/>
          </a:xfrm>
        </p:grpSpPr>
        <p:sp>
          <p:nvSpPr>
            <p:cNvPr id="3003" name="Google Shape;3003;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58"/>
          <p:cNvGrpSpPr/>
          <p:nvPr/>
        </p:nvGrpSpPr>
        <p:grpSpPr>
          <a:xfrm>
            <a:off x="3514723" y="2830563"/>
            <a:ext cx="2310282" cy="1374222"/>
            <a:chOff x="238125" y="732525"/>
            <a:chExt cx="7130500" cy="4241425"/>
          </a:xfrm>
        </p:grpSpPr>
        <p:sp>
          <p:nvSpPr>
            <p:cNvPr id="3121" name="Google Shape;3121;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238"/>
        <p:cNvGrpSpPr/>
        <p:nvPr/>
      </p:nvGrpSpPr>
      <p:grpSpPr>
        <a:xfrm>
          <a:off x="0" y="0"/>
          <a:ext cx="0" cy="0"/>
          <a:chOff x="0" y="0"/>
          <a:chExt cx="0" cy="0"/>
        </a:xfrm>
      </p:grpSpPr>
      <p:grpSp>
        <p:nvGrpSpPr>
          <p:cNvPr id="3239" name="Google Shape;3239;p59"/>
          <p:cNvGrpSpPr/>
          <p:nvPr/>
        </p:nvGrpSpPr>
        <p:grpSpPr>
          <a:xfrm>
            <a:off x="725414" y="969763"/>
            <a:ext cx="2507799" cy="206239"/>
            <a:chOff x="106648" y="895722"/>
            <a:chExt cx="4481413" cy="374300"/>
          </a:xfrm>
        </p:grpSpPr>
        <p:grpSp>
          <p:nvGrpSpPr>
            <p:cNvPr id="3240" name="Google Shape;3240;p59"/>
            <p:cNvGrpSpPr/>
            <p:nvPr/>
          </p:nvGrpSpPr>
          <p:grpSpPr>
            <a:xfrm>
              <a:off x="2233276" y="895722"/>
              <a:ext cx="1082667" cy="223591"/>
              <a:chOff x="4808316" y="2800065"/>
              <a:chExt cx="1999386" cy="412910"/>
            </a:xfrm>
          </p:grpSpPr>
          <p:sp>
            <p:nvSpPr>
              <p:cNvPr id="3241" name="Google Shape;3241;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59"/>
              <p:cNvGrpSpPr/>
              <p:nvPr/>
            </p:nvGrpSpPr>
            <p:grpSpPr>
              <a:xfrm>
                <a:off x="4808316" y="2800065"/>
                <a:ext cx="92400" cy="411825"/>
                <a:chOff x="845575" y="2563700"/>
                <a:chExt cx="92400" cy="411825"/>
              </a:xfrm>
            </p:grpSpPr>
            <p:cxnSp>
              <p:nvCxnSpPr>
                <p:cNvPr id="3243" name="Google Shape;3243;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44" name="Google Shape;3244;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5" name="Google Shape;3245;p59"/>
            <p:cNvGrpSpPr/>
            <p:nvPr/>
          </p:nvGrpSpPr>
          <p:grpSpPr>
            <a:xfrm>
              <a:off x="106648" y="895722"/>
              <a:ext cx="1088401" cy="223591"/>
              <a:chOff x="881025" y="2800065"/>
              <a:chExt cx="2009975" cy="412910"/>
            </a:xfrm>
          </p:grpSpPr>
          <p:sp>
            <p:nvSpPr>
              <p:cNvPr id="3246" name="Google Shape;3246;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7" name="Google Shape;3247;p59"/>
              <p:cNvGrpSpPr/>
              <p:nvPr/>
            </p:nvGrpSpPr>
            <p:grpSpPr>
              <a:xfrm>
                <a:off x="881025" y="2800065"/>
                <a:ext cx="92400" cy="411825"/>
                <a:chOff x="845575" y="2563700"/>
                <a:chExt cx="92400" cy="411825"/>
              </a:xfrm>
            </p:grpSpPr>
            <p:cxnSp>
              <p:nvCxnSpPr>
                <p:cNvPr id="3248" name="Google Shape;3248;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49" name="Google Shape;3249;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0" name="Google Shape;3250;p59"/>
            <p:cNvGrpSpPr/>
            <p:nvPr/>
          </p:nvGrpSpPr>
          <p:grpSpPr>
            <a:xfrm>
              <a:off x="1172346" y="1047018"/>
              <a:ext cx="1083151" cy="223003"/>
              <a:chOff x="2849073" y="3079467"/>
              <a:chExt cx="2000279" cy="411825"/>
            </a:xfrm>
          </p:grpSpPr>
          <p:sp>
            <p:nvSpPr>
              <p:cNvPr id="3251" name="Google Shape;3251;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59"/>
              <p:cNvGrpSpPr/>
              <p:nvPr/>
            </p:nvGrpSpPr>
            <p:grpSpPr>
              <a:xfrm rot="10800000">
                <a:off x="2849073" y="3079467"/>
                <a:ext cx="92400" cy="411825"/>
                <a:chOff x="2070100" y="2563700"/>
                <a:chExt cx="92400" cy="411825"/>
              </a:xfrm>
            </p:grpSpPr>
            <p:cxnSp>
              <p:nvCxnSpPr>
                <p:cNvPr id="3253" name="Google Shape;3253;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54" name="Google Shape;3254;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5" name="Google Shape;3255;p59"/>
            <p:cNvGrpSpPr/>
            <p:nvPr/>
          </p:nvGrpSpPr>
          <p:grpSpPr>
            <a:xfrm>
              <a:off x="3290132" y="1047018"/>
              <a:ext cx="1297929" cy="223003"/>
              <a:chOff x="6760035" y="3079467"/>
              <a:chExt cx="2396914" cy="411825"/>
            </a:xfrm>
          </p:grpSpPr>
          <p:sp>
            <p:nvSpPr>
              <p:cNvPr id="3256" name="Google Shape;3256;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59"/>
              <p:cNvGrpSpPr/>
              <p:nvPr/>
            </p:nvGrpSpPr>
            <p:grpSpPr>
              <a:xfrm rot="10800000">
                <a:off x="6760035" y="3079467"/>
                <a:ext cx="92400" cy="411825"/>
                <a:chOff x="2070100" y="2563700"/>
                <a:chExt cx="92400" cy="411825"/>
              </a:xfrm>
            </p:grpSpPr>
            <p:cxnSp>
              <p:nvCxnSpPr>
                <p:cNvPr id="3258" name="Google Shape;3258;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59" name="Google Shape;3259;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60" name="Google Shape;3260;p59"/>
          <p:cNvGrpSpPr/>
          <p:nvPr/>
        </p:nvGrpSpPr>
        <p:grpSpPr>
          <a:xfrm>
            <a:off x="2143176" y="3369134"/>
            <a:ext cx="1086701" cy="799429"/>
            <a:chOff x="2183288" y="3555572"/>
            <a:chExt cx="1136241" cy="835873"/>
          </a:xfrm>
        </p:grpSpPr>
        <p:sp>
          <p:nvSpPr>
            <p:cNvPr id="3261" name="Google Shape;3261;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2" name="Google Shape;3262;p59"/>
            <p:cNvGrpSpPr/>
            <p:nvPr/>
          </p:nvGrpSpPr>
          <p:grpSpPr>
            <a:xfrm>
              <a:off x="2205895" y="3637269"/>
              <a:ext cx="1089848" cy="724993"/>
              <a:chOff x="2205895" y="3637269"/>
              <a:chExt cx="1089848" cy="724993"/>
            </a:xfrm>
          </p:grpSpPr>
          <p:sp>
            <p:nvSpPr>
              <p:cNvPr id="3263" name="Google Shape;3263;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0" name="Google Shape;3270;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71" name="Google Shape;3271;p59"/>
            <p:cNvGrpSpPr/>
            <p:nvPr/>
          </p:nvGrpSpPr>
          <p:grpSpPr>
            <a:xfrm>
              <a:off x="3173850" y="3779426"/>
              <a:ext cx="145679" cy="70048"/>
              <a:chOff x="3173850" y="3779426"/>
              <a:chExt cx="145679" cy="70048"/>
            </a:xfrm>
          </p:grpSpPr>
          <p:cxnSp>
            <p:nvCxnSpPr>
              <p:cNvPr id="3272" name="Google Shape;3272;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73" name="Google Shape;3273;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59"/>
            <p:cNvGrpSpPr/>
            <p:nvPr/>
          </p:nvGrpSpPr>
          <p:grpSpPr>
            <a:xfrm>
              <a:off x="2183288" y="4139483"/>
              <a:ext cx="145133" cy="70048"/>
              <a:chOff x="2183288" y="4139483"/>
              <a:chExt cx="145133" cy="70048"/>
            </a:xfrm>
          </p:grpSpPr>
          <p:cxnSp>
            <p:nvCxnSpPr>
              <p:cNvPr id="3275" name="Google Shape;3275;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76" name="Google Shape;3276;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7" name="Google Shape;3277;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8" name="Google Shape;3278;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79" name="Google Shape;3279;p59"/>
            <p:cNvGrpSpPr/>
            <p:nvPr/>
          </p:nvGrpSpPr>
          <p:grpSpPr>
            <a:xfrm>
              <a:off x="2943836" y="4268886"/>
              <a:ext cx="60717" cy="122559"/>
              <a:chOff x="2943836" y="4268886"/>
              <a:chExt cx="60717" cy="122559"/>
            </a:xfrm>
          </p:grpSpPr>
          <p:sp>
            <p:nvSpPr>
              <p:cNvPr id="3280" name="Google Shape;3280;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1" name="Google Shape;3281;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82" name="Google Shape;3282;p59"/>
          <p:cNvGrpSpPr/>
          <p:nvPr/>
        </p:nvGrpSpPr>
        <p:grpSpPr>
          <a:xfrm>
            <a:off x="3406121" y="1290134"/>
            <a:ext cx="1675870" cy="758251"/>
            <a:chOff x="3530532" y="1496185"/>
            <a:chExt cx="1562000" cy="706730"/>
          </a:xfrm>
        </p:grpSpPr>
        <p:cxnSp>
          <p:nvCxnSpPr>
            <p:cNvPr id="3283" name="Google Shape;3283;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84" name="Google Shape;3284;p59"/>
            <p:cNvGrpSpPr/>
            <p:nvPr/>
          </p:nvGrpSpPr>
          <p:grpSpPr>
            <a:xfrm>
              <a:off x="3530532" y="1496185"/>
              <a:ext cx="323430" cy="463587"/>
              <a:chOff x="3530532" y="1496185"/>
              <a:chExt cx="323430" cy="463587"/>
            </a:xfrm>
          </p:grpSpPr>
          <p:grpSp>
            <p:nvGrpSpPr>
              <p:cNvPr id="3285" name="Google Shape;3285;p59"/>
              <p:cNvGrpSpPr/>
              <p:nvPr/>
            </p:nvGrpSpPr>
            <p:grpSpPr>
              <a:xfrm>
                <a:off x="3567462" y="1496185"/>
                <a:ext cx="286500" cy="361376"/>
                <a:chOff x="3567462" y="1496185"/>
                <a:chExt cx="286500" cy="361376"/>
              </a:xfrm>
            </p:grpSpPr>
            <p:cxnSp>
              <p:nvCxnSpPr>
                <p:cNvPr id="3286" name="Google Shape;3286;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87" name="Google Shape;3287;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9"/>
            <p:cNvGrpSpPr/>
            <p:nvPr/>
          </p:nvGrpSpPr>
          <p:grpSpPr>
            <a:xfrm>
              <a:off x="3891569" y="1779209"/>
              <a:ext cx="323945" cy="423706"/>
              <a:chOff x="3891569" y="1779209"/>
              <a:chExt cx="323945" cy="423706"/>
            </a:xfrm>
          </p:grpSpPr>
          <p:grpSp>
            <p:nvGrpSpPr>
              <p:cNvPr id="3290" name="Google Shape;3290;p59"/>
              <p:cNvGrpSpPr/>
              <p:nvPr/>
            </p:nvGrpSpPr>
            <p:grpSpPr>
              <a:xfrm>
                <a:off x="3929014" y="1881638"/>
                <a:ext cx="286500" cy="321278"/>
                <a:chOff x="3929014" y="1881638"/>
                <a:chExt cx="286500" cy="321278"/>
              </a:xfrm>
            </p:grpSpPr>
            <p:cxnSp>
              <p:nvCxnSpPr>
                <p:cNvPr id="3291" name="Google Shape;3291;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92" name="Google Shape;3292;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59"/>
            <p:cNvGrpSpPr/>
            <p:nvPr/>
          </p:nvGrpSpPr>
          <p:grpSpPr>
            <a:xfrm>
              <a:off x="4252606" y="1496185"/>
              <a:ext cx="324721" cy="463587"/>
              <a:chOff x="4252606" y="1496185"/>
              <a:chExt cx="324721" cy="463587"/>
            </a:xfrm>
          </p:grpSpPr>
          <p:grpSp>
            <p:nvGrpSpPr>
              <p:cNvPr id="3295" name="Google Shape;3295;p59"/>
              <p:cNvGrpSpPr/>
              <p:nvPr/>
            </p:nvGrpSpPr>
            <p:grpSpPr>
              <a:xfrm>
                <a:off x="4290828" y="1496185"/>
                <a:ext cx="286500" cy="361376"/>
                <a:chOff x="4290828" y="1496185"/>
                <a:chExt cx="286500" cy="361376"/>
              </a:xfrm>
            </p:grpSpPr>
            <p:cxnSp>
              <p:nvCxnSpPr>
                <p:cNvPr id="3296" name="Google Shape;3296;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97" name="Google Shape;3297;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8" name="Google Shape;3298;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59"/>
            <p:cNvGrpSpPr/>
            <p:nvPr/>
          </p:nvGrpSpPr>
          <p:grpSpPr>
            <a:xfrm>
              <a:off x="4613643" y="1763716"/>
              <a:ext cx="325308" cy="439200"/>
              <a:chOff x="4613643" y="1763716"/>
              <a:chExt cx="325308" cy="439200"/>
            </a:xfrm>
          </p:grpSpPr>
          <p:grpSp>
            <p:nvGrpSpPr>
              <p:cNvPr id="3300" name="Google Shape;3300;p59"/>
              <p:cNvGrpSpPr/>
              <p:nvPr/>
            </p:nvGrpSpPr>
            <p:grpSpPr>
              <a:xfrm>
                <a:off x="4652451" y="1879538"/>
                <a:ext cx="286500" cy="323378"/>
                <a:chOff x="4652451" y="1879538"/>
                <a:chExt cx="286500" cy="323378"/>
              </a:xfrm>
            </p:grpSpPr>
            <p:cxnSp>
              <p:nvCxnSpPr>
                <p:cNvPr id="3301" name="Google Shape;3301;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02" name="Google Shape;3302;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4" name="Google Shape;3304;p59"/>
          <p:cNvGrpSpPr/>
          <p:nvPr/>
        </p:nvGrpSpPr>
        <p:grpSpPr>
          <a:xfrm>
            <a:off x="3417981" y="2143759"/>
            <a:ext cx="1652173" cy="391517"/>
            <a:chOff x="3512551" y="2358270"/>
            <a:chExt cx="1597383" cy="378533"/>
          </a:xfrm>
        </p:grpSpPr>
        <p:cxnSp>
          <p:nvCxnSpPr>
            <p:cNvPr id="3305" name="Google Shape;3305;p59"/>
            <p:cNvCxnSpPr>
              <a:stCxn id="3306" idx="6"/>
              <a:endCxn id="33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08" name="Google Shape;3308;p59"/>
            <p:cNvGrpSpPr/>
            <p:nvPr/>
          </p:nvGrpSpPr>
          <p:grpSpPr>
            <a:xfrm>
              <a:off x="3512551" y="2358270"/>
              <a:ext cx="225647" cy="307714"/>
              <a:chOff x="2182679" y="2004714"/>
              <a:chExt cx="792300" cy="1080458"/>
            </a:xfrm>
          </p:grpSpPr>
          <p:cxnSp>
            <p:nvCxnSpPr>
              <p:cNvPr id="3309" name="Google Shape;3309;p59"/>
              <p:cNvCxnSpPr>
                <a:stCxn id="33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06" name="Google Shape;3306;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59"/>
            <p:cNvGrpSpPr/>
            <p:nvPr/>
          </p:nvGrpSpPr>
          <p:grpSpPr>
            <a:xfrm>
              <a:off x="3969644" y="2440153"/>
              <a:ext cx="225853" cy="296651"/>
              <a:chOff x="3775710" y="1729289"/>
              <a:chExt cx="136500" cy="179289"/>
            </a:xfrm>
          </p:grpSpPr>
          <p:cxnSp>
            <p:nvCxnSpPr>
              <p:cNvPr id="3312" name="Google Shape;3312;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13" name="Google Shape;3313;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59"/>
            <p:cNvGrpSpPr/>
            <p:nvPr/>
          </p:nvGrpSpPr>
          <p:grpSpPr>
            <a:xfrm>
              <a:off x="4427051" y="2358270"/>
              <a:ext cx="225647" cy="307714"/>
              <a:chOff x="5393704" y="2004714"/>
              <a:chExt cx="792300" cy="1080458"/>
            </a:xfrm>
          </p:grpSpPr>
          <p:cxnSp>
            <p:nvCxnSpPr>
              <p:cNvPr id="3316" name="Google Shape;3316;p59"/>
              <p:cNvCxnSpPr>
                <a:stCxn id="33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18" name="Google Shape;3318;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59"/>
            <p:cNvGrpSpPr/>
            <p:nvPr/>
          </p:nvGrpSpPr>
          <p:grpSpPr>
            <a:xfrm>
              <a:off x="4884287" y="2440252"/>
              <a:ext cx="225647" cy="296532"/>
              <a:chOff x="6999166" y="2292572"/>
              <a:chExt cx="792300" cy="1041192"/>
            </a:xfrm>
          </p:grpSpPr>
          <p:cxnSp>
            <p:nvCxnSpPr>
              <p:cNvPr id="3320" name="Google Shape;3320;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07" name="Google Shape;3307;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2" name="Google Shape;3322;p59"/>
          <p:cNvGrpSpPr/>
          <p:nvPr/>
        </p:nvGrpSpPr>
        <p:grpSpPr>
          <a:xfrm>
            <a:off x="6838789" y="979959"/>
            <a:ext cx="1581844" cy="732818"/>
            <a:chOff x="634175" y="2986275"/>
            <a:chExt cx="3147949" cy="1458344"/>
          </a:xfrm>
        </p:grpSpPr>
        <p:cxnSp>
          <p:nvCxnSpPr>
            <p:cNvPr id="3323" name="Google Shape;3323;p59"/>
            <p:cNvCxnSpPr>
              <a:stCxn id="3324" idx="4"/>
              <a:endCxn id="33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26" name="Google Shape;3326;p59"/>
            <p:cNvCxnSpPr>
              <a:stCxn id="3325" idx="0"/>
              <a:endCxn id="33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28" name="Google Shape;3328;p59"/>
            <p:cNvCxnSpPr>
              <a:stCxn id="3327" idx="4"/>
              <a:endCxn id="33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30" name="Google Shape;3330;p59"/>
            <p:cNvCxnSpPr>
              <a:stCxn id="3329" idx="0"/>
              <a:endCxn id="33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31" name="Google Shape;3331;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27" name="Google Shape;3327;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24" name="Google Shape;3324;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29" name="Google Shape;3329;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25" name="Google Shape;3325;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32" name="Google Shape;3332;p59"/>
          <p:cNvGrpSpPr/>
          <p:nvPr/>
        </p:nvGrpSpPr>
        <p:grpSpPr>
          <a:xfrm>
            <a:off x="3406504" y="2674269"/>
            <a:ext cx="1675128" cy="313674"/>
            <a:chOff x="998425" y="1182125"/>
            <a:chExt cx="1065400" cy="199500"/>
          </a:xfrm>
        </p:grpSpPr>
        <p:sp>
          <p:nvSpPr>
            <p:cNvPr id="3333" name="Google Shape;3333;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9"/>
          <p:cNvGrpSpPr/>
          <p:nvPr/>
        </p:nvGrpSpPr>
        <p:grpSpPr>
          <a:xfrm>
            <a:off x="3406503" y="3630235"/>
            <a:ext cx="1675129" cy="525345"/>
            <a:chOff x="5194708" y="3484366"/>
            <a:chExt cx="3148148" cy="987304"/>
          </a:xfrm>
        </p:grpSpPr>
        <p:grpSp>
          <p:nvGrpSpPr>
            <p:cNvPr id="3339" name="Google Shape;3339;p59"/>
            <p:cNvGrpSpPr/>
            <p:nvPr/>
          </p:nvGrpSpPr>
          <p:grpSpPr>
            <a:xfrm>
              <a:off x="7531521" y="3484366"/>
              <a:ext cx="811335" cy="987304"/>
              <a:chOff x="3379425" y="1617275"/>
              <a:chExt cx="1090650" cy="1327200"/>
            </a:xfrm>
          </p:grpSpPr>
          <p:sp>
            <p:nvSpPr>
              <p:cNvPr id="3340" name="Google Shape;3340;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9"/>
            <p:cNvGrpSpPr/>
            <p:nvPr/>
          </p:nvGrpSpPr>
          <p:grpSpPr>
            <a:xfrm>
              <a:off x="6752546" y="3484366"/>
              <a:ext cx="811428" cy="987304"/>
              <a:chOff x="2332275" y="1617275"/>
              <a:chExt cx="1090775" cy="1327200"/>
            </a:xfrm>
          </p:grpSpPr>
          <p:sp>
            <p:nvSpPr>
              <p:cNvPr id="3344" name="Google Shape;3344;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59"/>
            <p:cNvGrpSpPr/>
            <p:nvPr/>
          </p:nvGrpSpPr>
          <p:grpSpPr>
            <a:xfrm>
              <a:off x="5973664" y="3484366"/>
              <a:ext cx="811335" cy="987304"/>
              <a:chOff x="1285250" y="1617275"/>
              <a:chExt cx="1090650" cy="1327200"/>
            </a:xfrm>
          </p:grpSpPr>
          <p:sp>
            <p:nvSpPr>
              <p:cNvPr id="3348" name="Google Shape;3348;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9"/>
            <p:cNvGrpSpPr/>
            <p:nvPr/>
          </p:nvGrpSpPr>
          <p:grpSpPr>
            <a:xfrm>
              <a:off x="5194708" y="3484366"/>
              <a:ext cx="811409" cy="987304"/>
              <a:chOff x="238125" y="1617275"/>
              <a:chExt cx="1090750" cy="1327200"/>
            </a:xfrm>
          </p:grpSpPr>
          <p:sp>
            <p:nvSpPr>
              <p:cNvPr id="3352" name="Google Shape;3352;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5" name="Google Shape;3355;p59"/>
          <p:cNvGrpSpPr/>
          <p:nvPr/>
        </p:nvGrpSpPr>
        <p:grpSpPr>
          <a:xfrm>
            <a:off x="6840188" y="2276124"/>
            <a:ext cx="1579046" cy="522230"/>
            <a:chOff x="6853641" y="2534077"/>
            <a:chExt cx="1515545" cy="501229"/>
          </a:xfrm>
        </p:grpSpPr>
        <p:grpSp>
          <p:nvGrpSpPr>
            <p:cNvPr id="3356" name="Google Shape;3356;p59"/>
            <p:cNvGrpSpPr/>
            <p:nvPr/>
          </p:nvGrpSpPr>
          <p:grpSpPr>
            <a:xfrm>
              <a:off x="6853641" y="2618923"/>
              <a:ext cx="1515545" cy="324556"/>
              <a:chOff x="6853641" y="2618923"/>
              <a:chExt cx="1515545" cy="324556"/>
            </a:xfrm>
          </p:grpSpPr>
          <p:sp>
            <p:nvSpPr>
              <p:cNvPr id="3357" name="Google Shape;3357;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3362;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59"/>
          <p:cNvGrpSpPr/>
          <p:nvPr/>
        </p:nvGrpSpPr>
        <p:grpSpPr>
          <a:xfrm>
            <a:off x="3435080" y="3151165"/>
            <a:ext cx="1617976" cy="346616"/>
            <a:chOff x="1808063" y="4294338"/>
            <a:chExt cx="3370782" cy="721817"/>
          </a:xfrm>
        </p:grpSpPr>
        <p:sp>
          <p:nvSpPr>
            <p:cNvPr id="3368" name="Google Shape;3368;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59"/>
          <p:cNvGrpSpPr/>
          <p:nvPr/>
        </p:nvGrpSpPr>
        <p:grpSpPr>
          <a:xfrm>
            <a:off x="5261076" y="3817915"/>
            <a:ext cx="1417067" cy="350605"/>
            <a:chOff x="4234950" y="2101012"/>
            <a:chExt cx="4219974" cy="1044090"/>
          </a:xfrm>
        </p:grpSpPr>
        <p:sp>
          <p:nvSpPr>
            <p:cNvPr id="3379" name="Google Shape;3379;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59"/>
          <p:cNvGrpSpPr/>
          <p:nvPr/>
        </p:nvGrpSpPr>
        <p:grpSpPr>
          <a:xfrm>
            <a:off x="6836548" y="1808672"/>
            <a:ext cx="1586327" cy="371557"/>
            <a:chOff x="1247650" y="2075423"/>
            <a:chExt cx="6648477" cy="1557238"/>
          </a:xfrm>
        </p:grpSpPr>
        <p:sp>
          <p:nvSpPr>
            <p:cNvPr id="3396" name="Google Shape;3396;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9"/>
          <p:cNvGrpSpPr/>
          <p:nvPr/>
        </p:nvGrpSpPr>
        <p:grpSpPr>
          <a:xfrm>
            <a:off x="5267818" y="961862"/>
            <a:ext cx="1415601" cy="1648533"/>
            <a:chOff x="1839112" y="2209163"/>
            <a:chExt cx="1918159" cy="2233784"/>
          </a:xfrm>
        </p:grpSpPr>
        <p:sp>
          <p:nvSpPr>
            <p:cNvPr id="3403" name="Google Shape;3403;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6" name="Google Shape;3406;p59"/>
            <p:cNvCxnSpPr>
              <a:stCxn id="3403" idx="6"/>
              <a:endCxn id="34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07" name="Google Shape;3407;p59"/>
            <p:cNvCxnSpPr>
              <a:stCxn id="3404" idx="4"/>
              <a:endCxn id="34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09" name="Google Shape;3409;p59"/>
            <p:cNvCxnSpPr>
              <a:stCxn id="3408" idx="6"/>
              <a:endCxn id="34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10" name="Google Shape;3410;p59"/>
            <p:cNvCxnSpPr>
              <a:stCxn id="3405" idx="4"/>
              <a:endCxn id="34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08" name="Google Shape;3408;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3" name="Google Shape;3413;p59"/>
            <p:cNvCxnSpPr>
              <a:endCxn id="34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14" name="Google Shape;3414;p59"/>
          <p:cNvGrpSpPr/>
          <p:nvPr/>
        </p:nvGrpSpPr>
        <p:grpSpPr>
          <a:xfrm>
            <a:off x="3425084" y="979946"/>
            <a:ext cx="1637968" cy="154942"/>
            <a:chOff x="238125" y="2506075"/>
            <a:chExt cx="7115411" cy="673075"/>
          </a:xfrm>
        </p:grpSpPr>
        <p:sp>
          <p:nvSpPr>
            <p:cNvPr id="3415" name="Google Shape;3415;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59"/>
          <p:cNvGrpSpPr/>
          <p:nvPr/>
        </p:nvGrpSpPr>
        <p:grpSpPr>
          <a:xfrm>
            <a:off x="1965820" y="1294664"/>
            <a:ext cx="1262932" cy="785408"/>
            <a:chOff x="548861" y="389676"/>
            <a:chExt cx="3843371" cy="2390163"/>
          </a:xfrm>
        </p:grpSpPr>
        <p:cxnSp>
          <p:nvCxnSpPr>
            <p:cNvPr id="3421" name="Google Shape;3421;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22" name="Google Shape;3422;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23" name="Google Shape;3423;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24" name="Google Shape;3424;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25" name="Google Shape;3425;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26" name="Google Shape;3426;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7" name="Google Shape;3427;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28" name="Google Shape;3428;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59"/>
          <p:cNvGrpSpPr/>
          <p:nvPr/>
        </p:nvGrpSpPr>
        <p:grpSpPr>
          <a:xfrm>
            <a:off x="753952" y="2401541"/>
            <a:ext cx="1412054" cy="633562"/>
            <a:chOff x="1187400" y="2529299"/>
            <a:chExt cx="6769193" cy="2241903"/>
          </a:xfrm>
        </p:grpSpPr>
        <p:sp>
          <p:nvSpPr>
            <p:cNvPr id="3435" name="Google Shape;3435;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36" name="Google Shape;3436;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37" name="Google Shape;3437;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38" name="Google Shape;3438;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39" name="Google Shape;3439;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40" name="Google Shape;3440;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41" name="Google Shape;3441;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42" name="Google Shape;3442;p59"/>
            <p:cNvCxnSpPr>
              <a:stCxn id="3435" idx="2"/>
              <a:endCxn id="34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43" name="Google Shape;3443;p59"/>
            <p:cNvCxnSpPr>
              <a:stCxn id="3437" idx="0"/>
              <a:endCxn id="34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44" name="Google Shape;3444;p59"/>
            <p:cNvCxnSpPr>
              <a:stCxn id="3437" idx="2"/>
              <a:endCxn id="34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45" name="Google Shape;3445;p59"/>
            <p:cNvCxnSpPr>
              <a:stCxn id="3438" idx="0"/>
              <a:endCxn id="34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46" name="Google Shape;3446;p59"/>
            <p:cNvCxnSpPr>
              <a:stCxn id="3436" idx="2"/>
              <a:endCxn id="34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47" name="Google Shape;3447;p59"/>
            <p:cNvCxnSpPr>
              <a:stCxn id="3440" idx="0"/>
              <a:endCxn id="34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48" name="Google Shape;3448;p59"/>
          <p:cNvGrpSpPr/>
          <p:nvPr/>
        </p:nvGrpSpPr>
        <p:grpSpPr>
          <a:xfrm>
            <a:off x="6840198" y="2894250"/>
            <a:ext cx="1579035" cy="540873"/>
            <a:chOff x="6895650" y="3126697"/>
            <a:chExt cx="1436662" cy="492105"/>
          </a:xfrm>
        </p:grpSpPr>
        <p:sp>
          <p:nvSpPr>
            <p:cNvPr id="3449" name="Google Shape;3449;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59"/>
            <p:cNvGrpSpPr/>
            <p:nvPr/>
          </p:nvGrpSpPr>
          <p:grpSpPr>
            <a:xfrm>
              <a:off x="6995957" y="3335810"/>
              <a:ext cx="1230393" cy="71754"/>
              <a:chOff x="6995957" y="3287964"/>
              <a:chExt cx="1230393" cy="71754"/>
            </a:xfrm>
          </p:grpSpPr>
          <p:sp>
            <p:nvSpPr>
              <p:cNvPr id="3455" name="Google Shape;3455;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0" name="Google Shape;3460;p59"/>
          <p:cNvGrpSpPr/>
          <p:nvPr/>
        </p:nvGrpSpPr>
        <p:grpSpPr>
          <a:xfrm>
            <a:off x="6838780" y="3531013"/>
            <a:ext cx="1581862" cy="650625"/>
            <a:chOff x="6777990" y="3710194"/>
            <a:chExt cx="1646915" cy="677382"/>
          </a:xfrm>
        </p:grpSpPr>
        <p:grpSp>
          <p:nvGrpSpPr>
            <p:cNvPr id="3461" name="Google Shape;3461;p59"/>
            <p:cNvGrpSpPr/>
            <p:nvPr/>
          </p:nvGrpSpPr>
          <p:grpSpPr>
            <a:xfrm>
              <a:off x="6777990" y="3874492"/>
              <a:ext cx="411129" cy="513083"/>
              <a:chOff x="6777990" y="3874492"/>
              <a:chExt cx="411129" cy="513083"/>
            </a:xfrm>
          </p:grpSpPr>
          <p:cxnSp>
            <p:nvCxnSpPr>
              <p:cNvPr id="3462" name="Google Shape;3462;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63" name="Google Shape;3463;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9"/>
            <p:cNvGrpSpPr/>
            <p:nvPr/>
          </p:nvGrpSpPr>
          <p:grpSpPr>
            <a:xfrm>
              <a:off x="7188425" y="3710194"/>
              <a:ext cx="411123" cy="520535"/>
              <a:chOff x="7188425" y="3710194"/>
              <a:chExt cx="411123" cy="520535"/>
            </a:xfrm>
          </p:grpSpPr>
          <p:cxnSp>
            <p:nvCxnSpPr>
              <p:cNvPr id="3465" name="Google Shape;3465;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66" name="Google Shape;3466;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59"/>
            <p:cNvGrpSpPr/>
            <p:nvPr/>
          </p:nvGrpSpPr>
          <p:grpSpPr>
            <a:xfrm>
              <a:off x="7603341" y="3874492"/>
              <a:ext cx="411474" cy="513083"/>
              <a:chOff x="7603341" y="3874492"/>
              <a:chExt cx="411474" cy="513083"/>
            </a:xfrm>
          </p:grpSpPr>
          <p:cxnSp>
            <p:nvCxnSpPr>
              <p:cNvPr id="3468" name="Google Shape;3468;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69" name="Google Shape;3469;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59"/>
            <p:cNvGrpSpPr/>
            <p:nvPr/>
          </p:nvGrpSpPr>
          <p:grpSpPr>
            <a:xfrm>
              <a:off x="8013776" y="3722847"/>
              <a:ext cx="411129" cy="507881"/>
              <a:chOff x="8013776" y="3722847"/>
              <a:chExt cx="411129" cy="507881"/>
            </a:xfrm>
          </p:grpSpPr>
          <p:cxnSp>
            <p:nvCxnSpPr>
              <p:cNvPr id="3471" name="Google Shape;3471;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72" name="Google Shape;3472;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3" name="Google Shape;3473;p59"/>
          <p:cNvGrpSpPr/>
          <p:nvPr/>
        </p:nvGrpSpPr>
        <p:grpSpPr>
          <a:xfrm>
            <a:off x="5258295" y="2703853"/>
            <a:ext cx="1421889" cy="1020603"/>
            <a:chOff x="5190863" y="2824811"/>
            <a:chExt cx="1544860" cy="1108869"/>
          </a:xfrm>
        </p:grpSpPr>
        <p:grpSp>
          <p:nvGrpSpPr>
            <p:cNvPr id="3474" name="Google Shape;3474;p59"/>
            <p:cNvGrpSpPr/>
            <p:nvPr/>
          </p:nvGrpSpPr>
          <p:grpSpPr>
            <a:xfrm>
              <a:off x="5938695" y="3176919"/>
              <a:ext cx="685761" cy="404739"/>
              <a:chOff x="5938695" y="3176919"/>
              <a:chExt cx="685761" cy="404739"/>
            </a:xfrm>
          </p:grpSpPr>
          <p:grpSp>
            <p:nvGrpSpPr>
              <p:cNvPr id="3475" name="Google Shape;3475;p59"/>
              <p:cNvGrpSpPr/>
              <p:nvPr/>
            </p:nvGrpSpPr>
            <p:grpSpPr>
              <a:xfrm>
                <a:off x="5938695" y="3176919"/>
                <a:ext cx="685761" cy="404739"/>
                <a:chOff x="5938695" y="3176919"/>
                <a:chExt cx="685761" cy="404739"/>
              </a:xfrm>
            </p:grpSpPr>
            <p:sp>
              <p:nvSpPr>
                <p:cNvPr id="3476" name="Google Shape;3476;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8" name="Google Shape;3478;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59"/>
            <p:cNvGrpSpPr/>
            <p:nvPr/>
          </p:nvGrpSpPr>
          <p:grpSpPr>
            <a:xfrm>
              <a:off x="5305233" y="3176835"/>
              <a:ext cx="685971" cy="404655"/>
              <a:chOff x="5305233" y="3176835"/>
              <a:chExt cx="685971" cy="404655"/>
            </a:xfrm>
          </p:grpSpPr>
          <p:grpSp>
            <p:nvGrpSpPr>
              <p:cNvPr id="3480" name="Google Shape;3480;p59"/>
              <p:cNvGrpSpPr/>
              <p:nvPr/>
            </p:nvGrpSpPr>
            <p:grpSpPr>
              <a:xfrm>
                <a:off x="5305233" y="3176835"/>
                <a:ext cx="685971" cy="404655"/>
                <a:chOff x="5305233" y="3176835"/>
                <a:chExt cx="685971" cy="404655"/>
              </a:xfrm>
            </p:grpSpPr>
            <p:sp>
              <p:nvSpPr>
                <p:cNvPr id="3481" name="Google Shape;3481;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3" name="Google Shape;3483;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4" name="Google Shape;3484;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59"/>
            <p:cNvGrpSpPr/>
            <p:nvPr/>
          </p:nvGrpSpPr>
          <p:grpSpPr>
            <a:xfrm>
              <a:off x="5657361" y="2824811"/>
              <a:ext cx="1078361" cy="404655"/>
              <a:chOff x="5657361" y="2824811"/>
              <a:chExt cx="1078361" cy="404655"/>
            </a:xfrm>
          </p:grpSpPr>
          <p:grpSp>
            <p:nvGrpSpPr>
              <p:cNvPr id="3486" name="Google Shape;3486;p59"/>
              <p:cNvGrpSpPr/>
              <p:nvPr/>
            </p:nvGrpSpPr>
            <p:grpSpPr>
              <a:xfrm>
                <a:off x="5657361" y="2824811"/>
                <a:ext cx="1078361" cy="404655"/>
                <a:chOff x="5657361" y="2824811"/>
                <a:chExt cx="1078361" cy="404655"/>
              </a:xfrm>
            </p:grpSpPr>
            <p:grpSp>
              <p:nvGrpSpPr>
                <p:cNvPr id="3487" name="Google Shape;3487;p59"/>
                <p:cNvGrpSpPr/>
                <p:nvPr/>
              </p:nvGrpSpPr>
              <p:grpSpPr>
                <a:xfrm>
                  <a:off x="5938485" y="2824811"/>
                  <a:ext cx="797237" cy="404655"/>
                  <a:chOff x="5938485" y="2824811"/>
                  <a:chExt cx="797237" cy="404655"/>
                </a:xfrm>
              </p:grpSpPr>
              <p:sp>
                <p:nvSpPr>
                  <p:cNvPr id="3488" name="Google Shape;3488;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0" name="Google Shape;3490;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1" name="Google Shape;3491;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9"/>
            <p:cNvGrpSpPr/>
            <p:nvPr/>
          </p:nvGrpSpPr>
          <p:grpSpPr>
            <a:xfrm>
              <a:off x="5190863" y="3528942"/>
              <a:ext cx="1078026" cy="404739"/>
              <a:chOff x="5190863" y="3528942"/>
              <a:chExt cx="1078026" cy="404739"/>
            </a:xfrm>
          </p:grpSpPr>
          <p:sp>
            <p:nvSpPr>
              <p:cNvPr id="3493" name="Google Shape;3493;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9"/>
              <p:cNvGrpSpPr/>
              <p:nvPr/>
            </p:nvGrpSpPr>
            <p:grpSpPr>
              <a:xfrm>
                <a:off x="5190863" y="3528942"/>
                <a:ext cx="1078026" cy="404739"/>
                <a:chOff x="5190863" y="3528942"/>
                <a:chExt cx="1078026" cy="404739"/>
              </a:xfrm>
            </p:grpSpPr>
            <p:sp>
              <p:nvSpPr>
                <p:cNvPr id="3495" name="Google Shape;3495;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7" name="Google Shape;3497;p59"/>
          <p:cNvGrpSpPr/>
          <p:nvPr/>
        </p:nvGrpSpPr>
        <p:grpSpPr>
          <a:xfrm>
            <a:off x="724302" y="1268321"/>
            <a:ext cx="1086719" cy="879487"/>
            <a:chOff x="803162" y="1474292"/>
            <a:chExt cx="1086719" cy="879487"/>
          </a:xfrm>
        </p:grpSpPr>
        <p:grpSp>
          <p:nvGrpSpPr>
            <p:cNvPr id="3498" name="Google Shape;3498;p59"/>
            <p:cNvGrpSpPr/>
            <p:nvPr/>
          </p:nvGrpSpPr>
          <p:grpSpPr>
            <a:xfrm>
              <a:off x="803162" y="1625948"/>
              <a:ext cx="445856" cy="576579"/>
              <a:chOff x="803162" y="1625948"/>
              <a:chExt cx="445856" cy="576579"/>
            </a:xfrm>
          </p:grpSpPr>
          <p:sp>
            <p:nvSpPr>
              <p:cNvPr id="3499" name="Google Shape;3499;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59"/>
              <p:cNvGrpSpPr/>
              <p:nvPr/>
            </p:nvGrpSpPr>
            <p:grpSpPr>
              <a:xfrm>
                <a:off x="1056023" y="1625948"/>
                <a:ext cx="192995" cy="576579"/>
                <a:chOff x="1056023" y="1625948"/>
                <a:chExt cx="192995" cy="576579"/>
              </a:xfrm>
            </p:grpSpPr>
            <p:sp>
              <p:nvSpPr>
                <p:cNvPr id="3501" name="Google Shape;3501;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6" name="Google Shape;3506;p59"/>
            <p:cNvGrpSpPr/>
            <p:nvPr/>
          </p:nvGrpSpPr>
          <p:grpSpPr>
            <a:xfrm>
              <a:off x="1371406" y="1474292"/>
              <a:ext cx="518475" cy="879487"/>
              <a:chOff x="1398231" y="1474292"/>
              <a:chExt cx="518475" cy="879487"/>
            </a:xfrm>
          </p:grpSpPr>
          <p:grpSp>
            <p:nvGrpSpPr>
              <p:cNvPr id="3507" name="Google Shape;3507;p59"/>
              <p:cNvGrpSpPr/>
              <p:nvPr/>
            </p:nvGrpSpPr>
            <p:grpSpPr>
              <a:xfrm>
                <a:off x="1398231" y="1474292"/>
                <a:ext cx="518475" cy="341643"/>
                <a:chOff x="1398231" y="1474292"/>
                <a:chExt cx="518475" cy="341643"/>
              </a:xfrm>
            </p:grpSpPr>
            <p:sp>
              <p:nvSpPr>
                <p:cNvPr id="3508" name="Google Shape;3508;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59"/>
                <p:cNvGrpSpPr/>
                <p:nvPr/>
              </p:nvGrpSpPr>
              <p:grpSpPr>
                <a:xfrm>
                  <a:off x="1616453" y="1474292"/>
                  <a:ext cx="300253" cy="341643"/>
                  <a:chOff x="1616453" y="1475379"/>
                  <a:chExt cx="300253" cy="341643"/>
                </a:xfrm>
              </p:grpSpPr>
              <p:sp>
                <p:nvSpPr>
                  <p:cNvPr id="3510" name="Google Shape;3510;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7" name="Google Shape;3517;p59"/>
                  <p:cNvGrpSpPr/>
                  <p:nvPr/>
                </p:nvGrpSpPr>
                <p:grpSpPr>
                  <a:xfrm>
                    <a:off x="1839639" y="1475379"/>
                    <a:ext cx="77067" cy="341643"/>
                    <a:chOff x="1839639" y="1475379"/>
                    <a:chExt cx="77067" cy="341643"/>
                  </a:xfrm>
                </p:grpSpPr>
                <p:sp>
                  <p:nvSpPr>
                    <p:cNvPr id="3518" name="Google Shape;3518;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20" name="Google Shape;3520;p59"/>
              <p:cNvGrpSpPr/>
              <p:nvPr/>
            </p:nvGrpSpPr>
            <p:grpSpPr>
              <a:xfrm>
                <a:off x="1398451" y="2012951"/>
                <a:ext cx="518255" cy="340828"/>
                <a:chOff x="1398451" y="2012951"/>
                <a:chExt cx="518255" cy="340828"/>
              </a:xfrm>
            </p:grpSpPr>
            <p:sp>
              <p:nvSpPr>
                <p:cNvPr id="3521" name="Google Shape;3521;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2" name="Google Shape;3522;p59"/>
                <p:cNvGrpSpPr/>
                <p:nvPr/>
              </p:nvGrpSpPr>
              <p:grpSpPr>
                <a:xfrm>
                  <a:off x="1616453" y="2012951"/>
                  <a:ext cx="300253" cy="340828"/>
                  <a:chOff x="1616453" y="2013538"/>
                  <a:chExt cx="300253" cy="340828"/>
                </a:xfrm>
              </p:grpSpPr>
              <p:sp>
                <p:nvSpPr>
                  <p:cNvPr id="3523" name="Google Shape;3523;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9"/>
                  <p:cNvGrpSpPr/>
                  <p:nvPr/>
                </p:nvGrpSpPr>
                <p:grpSpPr>
                  <a:xfrm>
                    <a:off x="1839639" y="2013538"/>
                    <a:ext cx="77067" cy="340828"/>
                    <a:chOff x="1839639" y="2013538"/>
                    <a:chExt cx="77067" cy="340828"/>
                  </a:xfrm>
                </p:grpSpPr>
                <p:sp>
                  <p:nvSpPr>
                    <p:cNvPr id="3531" name="Google Shape;3531;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33" name="Google Shape;3533;p59"/>
          <p:cNvGrpSpPr/>
          <p:nvPr/>
        </p:nvGrpSpPr>
        <p:grpSpPr>
          <a:xfrm>
            <a:off x="721126" y="3399508"/>
            <a:ext cx="1368681" cy="682918"/>
            <a:chOff x="724986" y="3605478"/>
            <a:chExt cx="1368681" cy="682918"/>
          </a:xfrm>
        </p:grpSpPr>
        <p:grpSp>
          <p:nvGrpSpPr>
            <p:cNvPr id="3534" name="Google Shape;3534;p59"/>
            <p:cNvGrpSpPr/>
            <p:nvPr/>
          </p:nvGrpSpPr>
          <p:grpSpPr>
            <a:xfrm>
              <a:off x="1289102" y="3823629"/>
              <a:ext cx="240442" cy="250435"/>
              <a:chOff x="-165066" y="3843615"/>
              <a:chExt cx="221259" cy="230455"/>
            </a:xfrm>
          </p:grpSpPr>
          <p:sp>
            <p:nvSpPr>
              <p:cNvPr id="3535" name="Google Shape;3535;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9"/>
            <p:cNvGrpSpPr/>
            <p:nvPr/>
          </p:nvGrpSpPr>
          <p:grpSpPr>
            <a:xfrm>
              <a:off x="724986" y="3605478"/>
              <a:ext cx="1368681" cy="682918"/>
              <a:chOff x="724986" y="3605478"/>
              <a:chExt cx="1368681" cy="682918"/>
            </a:xfrm>
          </p:grpSpPr>
          <p:grpSp>
            <p:nvGrpSpPr>
              <p:cNvPr id="3556" name="Google Shape;3556;p59"/>
              <p:cNvGrpSpPr/>
              <p:nvPr/>
            </p:nvGrpSpPr>
            <p:grpSpPr>
              <a:xfrm>
                <a:off x="1498221" y="4047614"/>
                <a:ext cx="529172" cy="240783"/>
                <a:chOff x="1498221" y="4047614"/>
                <a:chExt cx="529172" cy="240783"/>
              </a:xfrm>
            </p:grpSpPr>
            <p:grpSp>
              <p:nvGrpSpPr>
                <p:cNvPr id="3557" name="Google Shape;3557;p59"/>
                <p:cNvGrpSpPr/>
                <p:nvPr/>
              </p:nvGrpSpPr>
              <p:grpSpPr>
                <a:xfrm>
                  <a:off x="1826655" y="4224370"/>
                  <a:ext cx="200738" cy="25631"/>
                  <a:chOff x="1826655" y="4224370"/>
                  <a:chExt cx="200738" cy="25631"/>
                </a:xfrm>
              </p:grpSpPr>
              <p:sp>
                <p:nvSpPr>
                  <p:cNvPr id="3558" name="Google Shape;3558;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59"/>
                <p:cNvGrpSpPr/>
                <p:nvPr/>
              </p:nvGrpSpPr>
              <p:grpSpPr>
                <a:xfrm>
                  <a:off x="1498221" y="4047614"/>
                  <a:ext cx="328444" cy="240783"/>
                  <a:chOff x="1498221" y="4047614"/>
                  <a:chExt cx="328444" cy="240783"/>
                </a:xfrm>
              </p:grpSpPr>
              <p:sp>
                <p:nvSpPr>
                  <p:cNvPr id="3561" name="Google Shape;3561;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59"/>
                  <p:cNvGrpSpPr/>
                  <p:nvPr/>
                </p:nvGrpSpPr>
                <p:grpSpPr>
                  <a:xfrm>
                    <a:off x="1498221" y="4047614"/>
                    <a:ext cx="150566" cy="190416"/>
                    <a:chOff x="1498221" y="4047614"/>
                    <a:chExt cx="150566" cy="190416"/>
                  </a:xfrm>
                </p:grpSpPr>
                <p:sp>
                  <p:nvSpPr>
                    <p:cNvPr id="3563" name="Google Shape;3563;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5" name="Google Shape;3565;p59"/>
              <p:cNvGrpSpPr/>
              <p:nvPr/>
            </p:nvGrpSpPr>
            <p:grpSpPr>
              <a:xfrm>
                <a:off x="1560718" y="3800594"/>
                <a:ext cx="532948" cy="302090"/>
                <a:chOff x="1560718" y="3800594"/>
                <a:chExt cx="532948" cy="302090"/>
              </a:xfrm>
            </p:grpSpPr>
            <p:grpSp>
              <p:nvGrpSpPr>
                <p:cNvPr id="3566" name="Google Shape;3566;p59"/>
                <p:cNvGrpSpPr/>
                <p:nvPr/>
              </p:nvGrpSpPr>
              <p:grpSpPr>
                <a:xfrm>
                  <a:off x="1912179" y="3827344"/>
                  <a:ext cx="181487" cy="25631"/>
                  <a:chOff x="1912179" y="3827344"/>
                  <a:chExt cx="181487" cy="25631"/>
                </a:xfrm>
              </p:grpSpPr>
              <p:sp>
                <p:nvSpPr>
                  <p:cNvPr id="3567" name="Google Shape;3567;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59"/>
                <p:cNvGrpSpPr/>
                <p:nvPr/>
              </p:nvGrpSpPr>
              <p:grpSpPr>
                <a:xfrm>
                  <a:off x="1912179" y="4044505"/>
                  <a:ext cx="181487" cy="25622"/>
                  <a:chOff x="1912179" y="4044506"/>
                  <a:chExt cx="181487" cy="25622"/>
                </a:xfrm>
              </p:grpSpPr>
              <p:sp>
                <p:nvSpPr>
                  <p:cNvPr id="3570" name="Google Shape;3570;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9"/>
                <p:cNvGrpSpPr/>
                <p:nvPr/>
              </p:nvGrpSpPr>
              <p:grpSpPr>
                <a:xfrm>
                  <a:off x="1560718" y="3800594"/>
                  <a:ext cx="351472" cy="302090"/>
                  <a:chOff x="1560718" y="3800594"/>
                  <a:chExt cx="351472" cy="302090"/>
                </a:xfrm>
              </p:grpSpPr>
              <p:grpSp>
                <p:nvGrpSpPr>
                  <p:cNvPr id="3573" name="Google Shape;3573;p59"/>
                  <p:cNvGrpSpPr/>
                  <p:nvPr/>
                </p:nvGrpSpPr>
                <p:grpSpPr>
                  <a:xfrm>
                    <a:off x="1560718" y="3842857"/>
                    <a:ext cx="173586" cy="217131"/>
                    <a:chOff x="1560718" y="3842857"/>
                    <a:chExt cx="173586" cy="217131"/>
                  </a:xfrm>
                </p:grpSpPr>
                <p:sp>
                  <p:nvSpPr>
                    <p:cNvPr id="3574" name="Google Shape;3574;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9" name="Google Shape;3579;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59"/>
              <p:cNvGrpSpPr/>
              <p:nvPr/>
            </p:nvGrpSpPr>
            <p:grpSpPr>
              <a:xfrm>
                <a:off x="785350" y="3605478"/>
                <a:ext cx="535311" cy="249245"/>
                <a:chOff x="785350" y="3605478"/>
                <a:chExt cx="535311" cy="249245"/>
              </a:xfrm>
            </p:grpSpPr>
            <p:grpSp>
              <p:nvGrpSpPr>
                <p:cNvPr id="3581" name="Google Shape;3581;p59"/>
                <p:cNvGrpSpPr/>
                <p:nvPr/>
              </p:nvGrpSpPr>
              <p:grpSpPr>
                <a:xfrm>
                  <a:off x="785350" y="3605478"/>
                  <a:ext cx="376191" cy="102736"/>
                  <a:chOff x="785350" y="3605478"/>
                  <a:chExt cx="376191" cy="102736"/>
                </a:xfrm>
              </p:grpSpPr>
              <p:sp>
                <p:nvSpPr>
                  <p:cNvPr id="3582" name="Google Shape;3582;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9"/>
                <p:cNvGrpSpPr/>
                <p:nvPr/>
              </p:nvGrpSpPr>
              <p:grpSpPr>
                <a:xfrm>
                  <a:off x="1161530" y="3655851"/>
                  <a:ext cx="159131" cy="198872"/>
                  <a:chOff x="1161530" y="3655851"/>
                  <a:chExt cx="159131" cy="198872"/>
                </a:xfrm>
              </p:grpSpPr>
              <p:sp>
                <p:nvSpPr>
                  <p:cNvPr id="3586" name="Google Shape;3586;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8" name="Google Shape;3588;p59"/>
              <p:cNvGrpSpPr/>
              <p:nvPr/>
            </p:nvGrpSpPr>
            <p:grpSpPr>
              <a:xfrm>
                <a:off x="785350" y="4047614"/>
                <a:ext cx="535311" cy="240783"/>
                <a:chOff x="785350" y="4047614"/>
                <a:chExt cx="535311" cy="240783"/>
              </a:xfrm>
            </p:grpSpPr>
            <p:grpSp>
              <p:nvGrpSpPr>
                <p:cNvPr id="3589" name="Google Shape;3589;p59"/>
                <p:cNvGrpSpPr/>
                <p:nvPr/>
              </p:nvGrpSpPr>
              <p:grpSpPr>
                <a:xfrm>
                  <a:off x="1161636" y="4047614"/>
                  <a:ext cx="159025" cy="190415"/>
                  <a:chOff x="1161636" y="4047614"/>
                  <a:chExt cx="159025" cy="190415"/>
                </a:xfrm>
              </p:grpSpPr>
              <p:sp>
                <p:nvSpPr>
                  <p:cNvPr id="3590" name="Google Shape;3590;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9"/>
                <p:cNvGrpSpPr/>
                <p:nvPr/>
              </p:nvGrpSpPr>
              <p:grpSpPr>
                <a:xfrm>
                  <a:off x="785350" y="4185661"/>
                  <a:ext cx="376191" cy="102736"/>
                  <a:chOff x="785350" y="4185661"/>
                  <a:chExt cx="376191" cy="102736"/>
                </a:xfrm>
              </p:grpSpPr>
              <p:sp>
                <p:nvSpPr>
                  <p:cNvPr id="3593" name="Google Shape;3593;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59"/>
              <p:cNvGrpSpPr/>
              <p:nvPr/>
            </p:nvGrpSpPr>
            <p:grpSpPr>
              <a:xfrm>
                <a:off x="1501054" y="3605478"/>
                <a:ext cx="526340" cy="249240"/>
                <a:chOff x="1501054" y="3605478"/>
                <a:chExt cx="526340" cy="249240"/>
              </a:xfrm>
            </p:grpSpPr>
            <p:grpSp>
              <p:nvGrpSpPr>
                <p:cNvPr id="3597" name="Google Shape;3597;p59"/>
                <p:cNvGrpSpPr/>
                <p:nvPr/>
              </p:nvGrpSpPr>
              <p:grpSpPr>
                <a:xfrm>
                  <a:off x="1834208" y="3643867"/>
                  <a:ext cx="193185" cy="25622"/>
                  <a:chOff x="1834208" y="3643867"/>
                  <a:chExt cx="193185" cy="25622"/>
                </a:xfrm>
              </p:grpSpPr>
              <p:sp>
                <p:nvSpPr>
                  <p:cNvPr id="3598" name="Google Shape;3598;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9"/>
                <p:cNvGrpSpPr/>
                <p:nvPr/>
              </p:nvGrpSpPr>
              <p:grpSpPr>
                <a:xfrm>
                  <a:off x="1501054" y="3605478"/>
                  <a:ext cx="333165" cy="249240"/>
                  <a:chOff x="1501054" y="3605478"/>
                  <a:chExt cx="333165" cy="249240"/>
                </a:xfrm>
              </p:grpSpPr>
              <p:sp>
                <p:nvSpPr>
                  <p:cNvPr id="3601" name="Google Shape;3601;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59"/>
                  <p:cNvGrpSpPr/>
                  <p:nvPr/>
                </p:nvGrpSpPr>
                <p:grpSpPr>
                  <a:xfrm>
                    <a:off x="1501054" y="3655851"/>
                    <a:ext cx="155286" cy="198867"/>
                    <a:chOff x="1501054" y="3655851"/>
                    <a:chExt cx="155286" cy="198867"/>
                  </a:xfrm>
                </p:grpSpPr>
                <p:sp>
                  <p:nvSpPr>
                    <p:cNvPr id="3603" name="Google Shape;3603;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5" name="Google Shape;3605;p59"/>
              <p:cNvGrpSpPr/>
              <p:nvPr/>
            </p:nvGrpSpPr>
            <p:grpSpPr>
              <a:xfrm>
                <a:off x="724986" y="3800594"/>
                <a:ext cx="532950" cy="302090"/>
                <a:chOff x="724986" y="3800594"/>
                <a:chExt cx="532950" cy="302090"/>
              </a:xfrm>
            </p:grpSpPr>
            <p:grpSp>
              <p:nvGrpSpPr>
                <p:cNvPr id="3606" name="Google Shape;3606;p59"/>
                <p:cNvGrpSpPr/>
                <p:nvPr/>
              </p:nvGrpSpPr>
              <p:grpSpPr>
                <a:xfrm>
                  <a:off x="724986" y="4044367"/>
                  <a:ext cx="181314" cy="25626"/>
                  <a:chOff x="724986" y="4044367"/>
                  <a:chExt cx="181314" cy="25626"/>
                </a:xfrm>
              </p:grpSpPr>
              <p:sp>
                <p:nvSpPr>
                  <p:cNvPr id="3607" name="Google Shape;3607;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59"/>
                <p:cNvGrpSpPr/>
                <p:nvPr/>
              </p:nvGrpSpPr>
              <p:grpSpPr>
                <a:xfrm>
                  <a:off x="906290" y="3800594"/>
                  <a:ext cx="351646" cy="302090"/>
                  <a:chOff x="906290" y="3800594"/>
                  <a:chExt cx="351646" cy="302090"/>
                </a:xfrm>
              </p:grpSpPr>
              <p:grpSp>
                <p:nvGrpSpPr>
                  <p:cNvPr id="3610" name="Google Shape;3610;p59"/>
                  <p:cNvGrpSpPr/>
                  <p:nvPr/>
                </p:nvGrpSpPr>
                <p:grpSpPr>
                  <a:xfrm>
                    <a:off x="1084172" y="3842857"/>
                    <a:ext cx="173764" cy="217131"/>
                    <a:chOff x="1084172" y="3842857"/>
                    <a:chExt cx="173764" cy="217131"/>
                  </a:xfrm>
                </p:grpSpPr>
                <p:grpSp>
                  <p:nvGrpSpPr>
                    <p:cNvPr id="3611" name="Google Shape;3611;p59"/>
                    <p:cNvGrpSpPr/>
                    <p:nvPr/>
                  </p:nvGrpSpPr>
                  <p:grpSpPr>
                    <a:xfrm>
                      <a:off x="1156862" y="3936509"/>
                      <a:ext cx="101073" cy="25622"/>
                      <a:chOff x="1156862" y="3936509"/>
                      <a:chExt cx="101073" cy="25622"/>
                    </a:xfrm>
                  </p:grpSpPr>
                  <p:sp>
                    <p:nvSpPr>
                      <p:cNvPr id="3612" name="Google Shape;3612;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5" name="Google Shape;3615;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59"/>
                <p:cNvGrpSpPr/>
                <p:nvPr/>
              </p:nvGrpSpPr>
              <p:grpSpPr>
                <a:xfrm>
                  <a:off x="724986" y="3830189"/>
                  <a:ext cx="189533" cy="25626"/>
                  <a:chOff x="724986" y="3830189"/>
                  <a:chExt cx="189533" cy="25626"/>
                </a:xfrm>
              </p:grpSpPr>
              <p:sp>
                <p:nvSpPr>
                  <p:cNvPr id="3618" name="Google Shape;3618;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20" name="Google Shape;3620;p59"/>
          <p:cNvGrpSpPr/>
          <p:nvPr/>
        </p:nvGrpSpPr>
        <p:grpSpPr>
          <a:xfrm>
            <a:off x="2249438" y="2249669"/>
            <a:ext cx="948701" cy="935378"/>
            <a:chOff x="2253298" y="2428317"/>
            <a:chExt cx="948701" cy="935378"/>
          </a:xfrm>
        </p:grpSpPr>
        <p:sp>
          <p:nvSpPr>
            <p:cNvPr id="3621" name="Google Shape;3621;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657"/>
        <p:cNvGrpSpPr/>
        <p:nvPr/>
      </p:nvGrpSpPr>
      <p:grpSpPr>
        <a:xfrm>
          <a:off x="0" y="0"/>
          <a:ext cx="0" cy="0"/>
          <a:chOff x="0" y="0"/>
          <a:chExt cx="0" cy="0"/>
        </a:xfrm>
      </p:grpSpPr>
      <p:grpSp>
        <p:nvGrpSpPr>
          <p:cNvPr id="3658" name="Google Shape;3658;p60"/>
          <p:cNvGrpSpPr/>
          <p:nvPr/>
        </p:nvGrpSpPr>
        <p:grpSpPr>
          <a:xfrm>
            <a:off x="3339745" y="952988"/>
            <a:ext cx="2363393" cy="1017867"/>
            <a:chOff x="3292400" y="1219146"/>
            <a:chExt cx="2615240" cy="1110239"/>
          </a:xfrm>
        </p:grpSpPr>
        <p:sp>
          <p:nvSpPr>
            <p:cNvPr id="3659" name="Google Shape;3659;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60" name="Google Shape;3660;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61" name="Google Shape;3661;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62" name="Google Shape;3662;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63" name="Google Shape;3663;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64" name="Google Shape;3664;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65" name="Google Shape;3665;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66" name="Google Shape;3666;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67" name="Google Shape;3667;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68" name="Google Shape;3668;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69" name="Google Shape;3669;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70" name="Google Shape;3670;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71" name="Google Shape;3671;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72" name="Google Shape;3672;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73" name="Google Shape;3673;p60"/>
            <p:cNvGrpSpPr/>
            <p:nvPr/>
          </p:nvGrpSpPr>
          <p:grpSpPr>
            <a:xfrm>
              <a:off x="3748438" y="1378608"/>
              <a:ext cx="2159202" cy="903971"/>
              <a:chOff x="1683525" y="2179850"/>
              <a:chExt cx="4519050" cy="2134525"/>
            </a:xfrm>
          </p:grpSpPr>
          <p:sp>
            <p:nvSpPr>
              <p:cNvPr id="3674" name="Google Shape;3674;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75" name="Google Shape;3675;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76" name="Google Shape;3676;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77" name="Google Shape;3677;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78" name="Google Shape;3678;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1" name="Google Shape;3681;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2" name="Google Shape;3682;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3" name="Google Shape;3683;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4" name="Google Shape;3684;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5" name="Google Shape;3685;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86" name="Google Shape;3686;p60"/>
          <p:cNvGraphicFramePr/>
          <p:nvPr/>
        </p:nvGraphicFramePr>
        <p:xfrm>
          <a:off x="5935838" y="2130461"/>
          <a:ext cx="2491300" cy="868600"/>
        </p:xfrm>
        <a:graphic>
          <a:graphicData uri="http://schemas.openxmlformats.org/drawingml/2006/table">
            <a:tbl>
              <a:tblPr>
                <a:noFill/>
                <a:tableStyleId>{4EE5D93E-594E-44F5-A2FA-E937BCCC105A}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87" name="Google Shape;3687;p60"/>
          <p:cNvGrpSpPr/>
          <p:nvPr/>
        </p:nvGrpSpPr>
        <p:grpSpPr>
          <a:xfrm>
            <a:off x="5935948" y="3189058"/>
            <a:ext cx="2496964" cy="1001454"/>
            <a:chOff x="1919611" y="789980"/>
            <a:chExt cx="1474179" cy="606868"/>
          </a:xfrm>
        </p:grpSpPr>
        <p:cxnSp>
          <p:nvCxnSpPr>
            <p:cNvPr id="3688" name="Google Shape;3688;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89" name="Google Shape;3689;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90" name="Google Shape;3690;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91" name="Google Shape;3691;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92" name="Google Shape;3692;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93" name="Google Shape;3693;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94" name="Google Shape;3694;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95" name="Google Shape;3695;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02" name="Google Shape;3702;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03" name="Google Shape;3703;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04" name="Google Shape;3704;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60"/>
          <p:cNvGrpSpPr/>
          <p:nvPr/>
        </p:nvGrpSpPr>
        <p:grpSpPr>
          <a:xfrm>
            <a:off x="712562" y="998017"/>
            <a:ext cx="2394370" cy="976502"/>
            <a:chOff x="749309" y="1112739"/>
            <a:chExt cx="2371603" cy="976502"/>
          </a:xfrm>
        </p:grpSpPr>
        <p:sp>
          <p:nvSpPr>
            <p:cNvPr id="3706" name="Google Shape;3706;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38" name="Google Shape;3738;p60"/>
          <p:cNvGraphicFramePr/>
          <p:nvPr/>
        </p:nvGraphicFramePr>
        <p:xfrm>
          <a:off x="5935863" y="996311"/>
          <a:ext cx="2491300" cy="976425"/>
        </p:xfrm>
        <a:graphic>
          <a:graphicData uri="http://schemas.openxmlformats.org/drawingml/2006/table">
            <a:tbl>
              <a:tblPr>
                <a:noFill/>
                <a:tableStyleId>{4EE5D93E-594E-44F5-A2FA-E937BCCC105A}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39" name="Google Shape;3739;p60"/>
          <p:cNvGraphicFramePr/>
          <p:nvPr/>
        </p:nvGraphicFramePr>
        <p:xfrm>
          <a:off x="3342575" y="2130461"/>
          <a:ext cx="2363400" cy="868575"/>
        </p:xfrm>
        <a:graphic>
          <a:graphicData uri="http://schemas.openxmlformats.org/drawingml/2006/table">
            <a:tbl>
              <a:tblPr>
                <a:noFill/>
                <a:tableStyleId>{4EE5D93E-594E-44F5-A2FA-E937BCCC105A}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40" name="Google Shape;3740;p60"/>
          <p:cNvGrpSpPr/>
          <p:nvPr/>
        </p:nvGrpSpPr>
        <p:grpSpPr>
          <a:xfrm>
            <a:off x="4086505" y="2517104"/>
            <a:ext cx="1517436" cy="74460"/>
            <a:chOff x="3980086" y="2804397"/>
            <a:chExt cx="1227600" cy="66900"/>
          </a:xfrm>
        </p:grpSpPr>
        <p:sp>
          <p:nvSpPr>
            <p:cNvPr id="3741" name="Google Shape;3741;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0"/>
          <p:cNvGrpSpPr/>
          <p:nvPr/>
        </p:nvGrpSpPr>
        <p:grpSpPr>
          <a:xfrm>
            <a:off x="4711569" y="2809692"/>
            <a:ext cx="892956" cy="74460"/>
            <a:chOff x="3980086" y="2804397"/>
            <a:chExt cx="1227600" cy="66900"/>
          </a:xfrm>
        </p:grpSpPr>
        <p:sp>
          <p:nvSpPr>
            <p:cNvPr id="3744" name="Google Shape;3744;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0"/>
          <p:cNvGrpSpPr/>
          <p:nvPr/>
        </p:nvGrpSpPr>
        <p:grpSpPr>
          <a:xfrm>
            <a:off x="3344661" y="3168575"/>
            <a:ext cx="2363244" cy="1005943"/>
            <a:chOff x="3358415" y="3361302"/>
            <a:chExt cx="2363244" cy="1024695"/>
          </a:xfrm>
        </p:grpSpPr>
        <p:grpSp>
          <p:nvGrpSpPr>
            <p:cNvPr id="3747" name="Google Shape;3747;p60"/>
            <p:cNvGrpSpPr/>
            <p:nvPr/>
          </p:nvGrpSpPr>
          <p:grpSpPr>
            <a:xfrm>
              <a:off x="3358415" y="3361302"/>
              <a:ext cx="441300" cy="1024695"/>
              <a:chOff x="3358415" y="3361302"/>
              <a:chExt cx="441300" cy="1024695"/>
            </a:xfrm>
          </p:grpSpPr>
          <p:sp>
            <p:nvSpPr>
              <p:cNvPr id="3748" name="Google Shape;3748;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60"/>
            <p:cNvGrpSpPr/>
            <p:nvPr/>
          </p:nvGrpSpPr>
          <p:grpSpPr>
            <a:xfrm>
              <a:off x="3838901" y="3361302"/>
              <a:ext cx="441300" cy="1024695"/>
              <a:chOff x="3838901" y="3361302"/>
              <a:chExt cx="441300" cy="1024695"/>
            </a:xfrm>
          </p:grpSpPr>
          <p:sp>
            <p:nvSpPr>
              <p:cNvPr id="3755" name="Google Shape;3755;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0"/>
            <p:cNvGrpSpPr/>
            <p:nvPr/>
          </p:nvGrpSpPr>
          <p:grpSpPr>
            <a:xfrm>
              <a:off x="4319387" y="3361302"/>
              <a:ext cx="441300" cy="1024695"/>
              <a:chOff x="4319387" y="3361302"/>
              <a:chExt cx="441300" cy="1024695"/>
            </a:xfrm>
          </p:grpSpPr>
          <p:sp>
            <p:nvSpPr>
              <p:cNvPr id="3762" name="Google Shape;3762;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0"/>
            <p:cNvGrpSpPr/>
            <p:nvPr/>
          </p:nvGrpSpPr>
          <p:grpSpPr>
            <a:xfrm>
              <a:off x="4799873" y="3361302"/>
              <a:ext cx="441300" cy="1024695"/>
              <a:chOff x="4799873" y="3361302"/>
              <a:chExt cx="441300" cy="1024695"/>
            </a:xfrm>
          </p:grpSpPr>
          <p:sp>
            <p:nvSpPr>
              <p:cNvPr id="3769" name="Google Shape;3769;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0"/>
            <p:cNvGrpSpPr/>
            <p:nvPr/>
          </p:nvGrpSpPr>
          <p:grpSpPr>
            <a:xfrm>
              <a:off x="5280360" y="3361302"/>
              <a:ext cx="441300" cy="1024695"/>
              <a:chOff x="5280360" y="3361302"/>
              <a:chExt cx="441300" cy="1024695"/>
            </a:xfrm>
          </p:grpSpPr>
          <p:sp>
            <p:nvSpPr>
              <p:cNvPr id="3776" name="Google Shape;3776;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82" name="Google Shape;3782;p60"/>
          <p:cNvGraphicFramePr/>
          <p:nvPr/>
        </p:nvGraphicFramePr>
        <p:xfrm>
          <a:off x="711088" y="2130461"/>
          <a:ext cx="2403600" cy="881400"/>
        </p:xfrm>
        <a:graphic>
          <a:graphicData uri="http://schemas.openxmlformats.org/drawingml/2006/table">
            <a:tbl>
              <a:tblPr>
                <a:noFill/>
                <a:tableStyleId>{4EE5D93E-594E-44F5-A2FA-E937BCCC105A}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83" name="Google Shape;3783;p60"/>
          <p:cNvGrpSpPr/>
          <p:nvPr/>
        </p:nvGrpSpPr>
        <p:grpSpPr>
          <a:xfrm>
            <a:off x="712613" y="3180186"/>
            <a:ext cx="2403614" cy="1005900"/>
            <a:chOff x="726450" y="3372825"/>
            <a:chExt cx="2403614" cy="1005900"/>
          </a:xfrm>
        </p:grpSpPr>
        <p:grpSp>
          <p:nvGrpSpPr>
            <p:cNvPr id="3784" name="Google Shape;3784;p60"/>
            <p:cNvGrpSpPr/>
            <p:nvPr/>
          </p:nvGrpSpPr>
          <p:grpSpPr>
            <a:xfrm>
              <a:off x="726450" y="3696000"/>
              <a:ext cx="2403614" cy="500898"/>
              <a:chOff x="726450" y="3696000"/>
              <a:chExt cx="2403614" cy="500898"/>
            </a:xfrm>
          </p:grpSpPr>
          <p:sp>
            <p:nvSpPr>
              <p:cNvPr id="3785" name="Google Shape;3785;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86" name="Google Shape;3786;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87" name="Google Shape;3787;p60"/>
            <p:cNvGrpSpPr/>
            <p:nvPr/>
          </p:nvGrpSpPr>
          <p:grpSpPr>
            <a:xfrm>
              <a:off x="1348050" y="3372825"/>
              <a:ext cx="1720425" cy="1005900"/>
              <a:chOff x="1348050" y="3372825"/>
              <a:chExt cx="1720425" cy="1005900"/>
            </a:xfrm>
          </p:grpSpPr>
          <p:sp>
            <p:nvSpPr>
              <p:cNvPr id="3788" name="Google Shape;3788;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89" name="Google Shape;3789;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90" name="Google Shape;3790;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91" name="Google Shape;3791;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92" name="Google Shape;3792;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93" name="Google Shape;3793;p60"/>
            <p:cNvGrpSpPr/>
            <p:nvPr/>
          </p:nvGrpSpPr>
          <p:grpSpPr>
            <a:xfrm>
              <a:off x="1455707" y="3731058"/>
              <a:ext cx="1491150" cy="417657"/>
              <a:chOff x="1455707" y="3731058"/>
              <a:chExt cx="1491150" cy="417657"/>
            </a:xfrm>
          </p:grpSpPr>
          <p:grpSp>
            <p:nvGrpSpPr>
              <p:cNvPr id="3794" name="Google Shape;3794;p60"/>
              <p:cNvGrpSpPr/>
              <p:nvPr/>
            </p:nvGrpSpPr>
            <p:grpSpPr>
              <a:xfrm>
                <a:off x="1472938" y="3745828"/>
                <a:ext cx="72126" cy="53788"/>
                <a:chOff x="1472938" y="3745828"/>
                <a:chExt cx="72126" cy="53788"/>
              </a:xfrm>
            </p:grpSpPr>
            <p:sp>
              <p:nvSpPr>
                <p:cNvPr id="3795" name="Google Shape;3795;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0"/>
              <p:cNvGrpSpPr/>
              <p:nvPr/>
            </p:nvGrpSpPr>
            <p:grpSpPr>
              <a:xfrm>
                <a:off x="1819181" y="4089633"/>
                <a:ext cx="72126" cy="53788"/>
                <a:chOff x="1819181" y="4089633"/>
                <a:chExt cx="72126" cy="53788"/>
              </a:xfrm>
            </p:grpSpPr>
            <p:sp>
              <p:nvSpPr>
                <p:cNvPr id="3798" name="Google Shape;3798;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0"/>
              <p:cNvGrpSpPr/>
              <p:nvPr/>
            </p:nvGrpSpPr>
            <p:grpSpPr>
              <a:xfrm>
                <a:off x="1455707" y="4084171"/>
                <a:ext cx="64321" cy="64544"/>
                <a:chOff x="1455707" y="4084171"/>
                <a:chExt cx="64321" cy="64544"/>
              </a:xfrm>
            </p:grpSpPr>
            <p:sp>
              <p:nvSpPr>
                <p:cNvPr id="3801" name="Google Shape;3801;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0"/>
              <p:cNvGrpSpPr/>
              <p:nvPr/>
            </p:nvGrpSpPr>
            <p:grpSpPr>
              <a:xfrm>
                <a:off x="1818610" y="3731058"/>
                <a:ext cx="64321" cy="64544"/>
                <a:chOff x="1818610" y="3731058"/>
                <a:chExt cx="64321" cy="64544"/>
              </a:xfrm>
            </p:grpSpPr>
            <p:sp>
              <p:nvSpPr>
                <p:cNvPr id="3804" name="Google Shape;3804;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0"/>
              <p:cNvGrpSpPr/>
              <p:nvPr/>
            </p:nvGrpSpPr>
            <p:grpSpPr>
              <a:xfrm>
                <a:off x="2172491" y="4089633"/>
                <a:ext cx="72126" cy="53788"/>
                <a:chOff x="2172491" y="4089633"/>
                <a:chExt cx="72126" cy="53788"/>
              </a:xfrm>
            </p:grpSpPr>
            <p:sp>
              <p:nvSpPr>
                <p:cNvPr id="3807" name="Google Shape;3807;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0"/>
              <p:cNvGrpSpPr/>
              <p:nvPr/>
            </p:nvGrpSpPr>
            <p:grpSpPr>
              <a:xfrm>
                <a:off x="2171920" y="3731058"/>
                <a:ext cx="64321" cy="64544"/>
                <a:chOff x="2171920" y="3731058"/>
                <a:chExt cx="64321" cy="64544"/>
              </a:xfrm>
            </p:grpSpPr>
            <p:sp>
              <p:nvSpPr>
                <p:cNvPr id="3810" name="Google Shape;3810;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0"/>
              <p:cNvGrpSpPr/>
              <p:nvPr/>
            </p:nvGrpSpPr>
            <p:grpSpPr>
              <a:xfrm>
                <a:off x="2874730" y="3745828"/>
                <a:ext cx="72126" cy="53788"/>
                <a:chOff x="2874730" y="3745828"/>
                <a:chExt cx="72126" cy="53788"/>
              </a:xfrm>
            </p:grpSpPr>
            <p:sp>
              <p:nvSpPr>
                <p:cNvPr id="3813" name="Google Shape;3813;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0"/>
              <p:cNvGrpSpPr/>
              <p:nvPr/>
            </p:nvGrpSpPr>
            <p:grpSpPr>
              <a:xfrm>
                <a:off x="2878589" y="4081481"/>
                <a:ext cx="64321" cy="64544"/>
                <a:chOff x="2878589" y="4081481"/>
                <a:chExt cx="64321" cy="64544"/>
              </a:xfrm>
            </p:grpSpPr>
            <p:sp>
              <p:nvSpPr>
                <p:cNvPr id="3816" name="Google Shape;3816;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0"/>
              <p:cNvGrpSpPr/>
              <p:nvPr/>
            </p:nvGrpSpPr>
            <p:grpSpPr>
              <a:xfrm>
                <a:off x="2525796" y="4089633"/>
                <a:ext cx="72126" cy="53788"/>
                <a:chOff x="2525796" y="4089633"/>
                <a:chExt cx="72126" cy="53788"/>
              </a:xfrm>
            </p:grpSpPr>
            <p:sp>
              <p:nvSpPr>
                <p:cNvPr id="3819" name="Google Shape;3819;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0"/>
              <p:cNvGrpSpPr/>
              <p:nvPr/>
            </p:nvGrpSpPr>
            <p:grpSpPr>
              <a:xfrm>
                <a:off x="2525225" y="3731058"/>
                <a:ext cx="64321" cy="64544"/>
                <a:chOff x="2525225" y="3731058"/>
                <a:chExt cx="64321" cy="64544"/>
              </a:xfrm>
            </p:grpSpPr>
            <p:sp>
              <p:nvSpPr>
                <p:cNvPr id="3822" name="Google Shape;3822;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827"/>
        <p:cNvGrpSpPr/>
        <p:nvPr/>
      </p:nvGrpSpPr>
      <p:grpSpPr>
        <a:xfrm>
          <a:off x="0" y="0"/>
          <a:ext cx="0" cy="0"/>
          <a:chOff x="0" y="0"/>
          <a:chExt cx="0" cy="0"/>
        </a:xfrm>
      </p:grpSpPr>
      <p:grpSp>
        <p:nvGrpSpPr>
          <p:cNvPr id="3828" name="Google Shape;3828;p61"/>
          <p:cNvGrpSpPr/>
          <p:nvPr/>
        </p:nvGrpSpPr>
        <p:grpSpPr>
          <a:xfrm>
            <a:off x="5780153" y="1859606"/>
            <a:ext cx="671400" cy="674856"/>
            <a:chOff x="5780148" y="1859605"/>
            <a:chExt cx="671400" cy="674856"/>
          </a:xfrm>
        </p:grpSpPr>
        <p:sp>
          <p:nvSpPr>
            <p:cNvPr id="3829" name="Google Shape;3829;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1"/>
          <p:cNvGrpSpPr/>
          <p:nvPr/>
        </p:nvGrpSpPr>
        <p:grpSpPr>
          <a:xfrm>
            <a:off x="716996" y="971307"/>
            <a:ext cx="845921" cy="690752"/>
            <a:chOff x="732428" y="1198513"/>
            <a:chExt cx="845921" cy="690752"/>
          </a:xfrm>
        </p:grpSpPr>
        <p:grpSp>
          <p:nvGrpSpPr>
            <p:cNvPr id="3834" name="Google Shape;3834;p61"/>
            <p:cNvGrpSpPr/>
            <p:nvPr/>
          </p:nvGrpSpPr>
          <p:grpSpPr>
            <a:xfrm>
              <a:off x="823030" y="1198513"/>
              <a:ext cx="755319" cy="690752"/>
              <a:chOff x="823030" y="1198513"/>
              <a:chExt cx="755319" cy="690752"/>
            </a:xfrm>
          </p:grpSpPr>
          <p:sp>
            <p:nvSpPr>
              <p:cNvPr id="3835" name="Google Shape;3835;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61"/>
            <p:cNvGrpSpPr/>
            <p:nvPr/>
          </p:nvGrpSpPr>
          <p:grpSpPr>
            <a:xfrm>
              <a:off x="732428" y="1239937"/>
              <a:ext cx="739912" cy="607886"/>
              <a:chOff x="732428" y="1239937"/>
              <a:chExt cx="739912" cy="607886"/>
            </a:xfrm>
          </p:grpSpPr>
          <p:sp>
            <p:nvSpPr>
              <p:cNvPr id="3838" name="Google Shape;3838;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61"/>
            <p:cNvGrpSpPr/>
            <p:nvPr/>
          </p:nvGrpSpPr>
          <p:grpSpPr>
            <a:xfrm>
              <a:off x="732428" y="1277018"/>
              <a:ext cx="702832" cy="533758"/>
              <a:chOff x="732428" y="1277018"/>
              <a:chExt cx="702832" cy="533758"/>
            </a:xfrm>
          </p:grpSpPr>
          <p:sp>
            <p:nvSpPr>
              <p:cNvPr id="3841" name="Google Shape;3841;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1"/>
            <p:cNvGrpSpPr/>
            <p:nvPr/>
          </p:nvGrpSpPr>
          <p:grpSpPr>
            <a:xfrm>
              <a:off x="931170" y="1306653"/>
              <a:ext cx="647179" cy="474455"/>
              <a:chOff x="931170" y="1306653"/>
              <a:chExt cx="647179" cy="474455"/>
            </a:xfrm>
          </p:grpSpPr>
          <p:sp>
            <p:nvSpPr>
              <p:cNvPr id="3844" name="Google Shape;3844;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6" name="Google Shape;3846;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1"/>
          <p:cNvGrpSpPr/>
          <p:nvPr/>
        </p:nvGrpSpPr>
        <p:grpSpPr>
          <a:xfrm>
            <a:off x="3948605" y="971313"/>
            <a:ext cx="634656" cy="699982"/>
            <a:chOff x="5985650" y="2860025"/>
            <a:chExt cx="1396075" cy="1539775"/>
          </a:xfrm>
        </p:grpSpPr>
        <p:sp>
          <p:nvSpPr>
            <p:cNvPr id="3848" name="Google Shape;3848;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1"/>
          <p:cNvGrpSpPr/>
          <p:nvPr/>
        </p:nvGrpSpPr>
        <p:grpSpPr>
          <a:xfrm>
            <a:off x="4704254" y="971307"/>
            <a:ext cx="725845" cy="699975"/>
            <a:chOff x="4249973" y="1201875"/>
            <a:chExt cx="1958568" cy="1888762"/>
          </a:xfrm>
        </p:grpSpPr>
        <p:sp>
          <p:nvSpPr>
            <p:cNvPr id="3881" name="Google Shape;3881;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61"/>
            <p:cNvGrpSpPr/>
            <p:nvPr/>
          </p:nvGrpSpPr>
          <p:grpSpPr>
            <a:xfrm>
              <a:off x="5853086" y="1789142"/>
              <a:ext cx="355454" cy="1048099"/>
              <a:chOff x="5576108" y="2016725"/>
              <a:chExt cx="565200" cy="1666560"/>
            </a:xfrm>
          </p:grpSpPr>
          <p:sp>
            <p:nvSpPr>
              <p:cNvPr id="3883" name="Google Shape;3883;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84" name="Google Shape;3884;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61"/>
            <p:cNvGrpSpPr/>
            <p:nvPr/>
          </p:nvGrpSpPr>
          <p:grpSpPr>
            <a:xfrm>
              <a:off x="4869455" y="2691676"/>
              <a:ext cx="1013897" cy="398961"/>
              <a:chOff x="4012057" y="3451825"/>
              <a:chExt cx="1612175" cy="634379"/>
            </a:xfrm>
          </p:grpSpPr>
          <p:sp>
            <p:nvSpPr>
              <p:cNvPr id="3886" name="Google Shape;3886;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87" name="Google Shape;3887;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61"/>
            <p:cNvGrpSpPr/>
            <p:nvPr/>
          </p:nvGrpSpPr>
          <p:grpSpPr>
            <a:xfrm>
              <a:off x="4276937" y="2155961"/>
              <a:ext cx="651965" cy="891358"/>
              <a:chOff x="3069908" y="2599997"/>
              <a:chExt cx="1036675" cy="1417328"/>
            </a:xfrm>
          </p:grpSpPr>
          <p:sp>
            <p:nvSpPr>
              <p:cNvPr id="3889" name="Google Shape;3889;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90" name="Google Shape;3890;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1"/>
            <p:cNvGrpSpPr/>
            <p:nvPr/>
          </p:nvGrpSpPr>
          <p:grpSpPr>
            <a:xfrm>
              <a:off x="5054918" y="1201875"/>
              <a:ext cx="999548" cy="602711"/>
              <a:chOff x="4306958" y="1082925"/>
              <a:chExt cx="1589359" cy="958358"/>
            </a:xfrm>
          </p:grpSpPr>
          <p:sp>
            <p:nvSpPr>
              <p:cNvPr id="3892" name="Google Shape;3892;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93" name="Google Shape;3893;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61"/>
            <p:cNvGrpSpPr/>
            <p:nvPr/>
          </p:nvGrpSpPr>
          <p:grpSpPr>
            <a:xfrm>
              <a:off x="4249973" y="1303451"/>
              <a:ext cx="799317" cy="841334"/>
              <a:chOff x="3027033" y="1244439"/>
              <a:chExt cx="1270977" cy="1337786"/>
            </a:xfrm>
          </p:grpSpPr>
          <p:sp>
            <p:nvSpPr>
              <p:cNvPr id="3895" name="Google Shape;3895;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96" name="Google Shape;3896;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7" name="Google Shape;3897;p61"/>
          <p:cNvGrpSpPr/>
          <p:nvPr/>
        </p:nvGrpSpPr>
        <p:grpSpPr>
          <a:xfrm>
            <a:off x="4057119" y="1858087"/>
            <a:ext cx="750769" cy="683784"/>
            <a:chOff x="4204684" y="2104422"/>
            <a:chExt cx="699822" cy="637382"/>
          </a:xfrm>
        </p:grpSpPr>
        <p:grpSp>
          <p:nvGrpSpPr>
            <p:cNvPr id="3898" name="Google Shape;3898;p61"/>
            <p:cNvGrpSpPr/>
            <p:nvPr/>
          </p:nvGrpSpPr>
          <p:grpSpPr>
            <a:xfrm>
              <a:off x="4204684" y="2430067"/>
              <a:ext cx="342957" cy="311738"/>
              <a:chOff x="4204684" y="2430067"/>
              <a:chExt cx="342957" cy="311738"/>
            </a:xfrm>
          </p:grpSpPr>
          <p:sp>
            <p:nvSpPr>
              <p:cNvPr id="3899" name="Google Shape;3899;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1"/>
            <p:cNvGrpSpPr/>
            <p:nvPr/>
          </p:nvGrpSpPr>
          <p:grpSpPr>
            <a:xfrm>
              <a:off x="4561586" y="2430067"/>
              <a:ext cx="342920" cy="311738"/>
              <a:chOff x="4561586" y="2430067"/>
              <a:chExt cx="342920" cy="311738"/>
            </a:xfrm>
          </p:grpSpPr>
          <p:sp>
            <p:nvSpPr>
              <p:cNvPr id="3902" name="Google Shape;3902;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1"/>
            <p:cNvGrpSpPr/>
            <p:nvPr/>
          </p:nvGrpSpPr>
          <p:grpSpPr>
            <a:xfrm>
              <a:off x="4561586" y="2104422"/>
              <a:ext cx="342920" cy="311738"/>
              <a:chOff x="4561586" y="2104422"/>
              <a:chExt cx="342920" cy="311738"/>
            </a:xfrm>
          </p:grpSpPr>
          <p:sp>
            <p:nvSpPr>
              <p:cNvPr id="3905" name="Google Shape;3905;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1"/>
            <p:cNvGrpSpPr/>
            <p:nvPr/>
          </p:nvGrpSpPr>
          <p:grpSpPr>
            <a:xfrm>
              <a:off x="4204684" y="2104422"/>
              <a:ext cx="342957" cy="311664"/>
              <a:chOff x="4204684" y="2104422"/>
              <a:chExt cx="342957" cy="311664"/>
            </a:xfrm>
          </p:grpSpPr>
          <p:sp>
            <p:nvSpPr>
              <p:cNvPr id="3908" name="Google Shape;3908;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61"/>
          <p:cNvGrpSpPr/>
          <p:nvPr/>
        </p:nvGrpSpPr>
        <p:grpSpPr>
          <a:xfrm>
            <a:off x="5521552" y="971301"/>
            <a:ext cx="660591" cy="688867"/>
            <a:chOff x="5830645" y="1267368"/>
            <a:chExt cx="530340" cy="553040"/>
          </a:xfrm>
        </p:grpSpPr>
        <p:sp>
          <p:nvSpPr>
            <p:cNvPr id="3911" name="Google Shape;3911;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61"/>
            <p:cNvGrpSpPr/>
            <p:nvPr/>
          </p:nvGrpSpPr>
          <p:grpSpPr>
            <a:xfrm>
              <a:off x="5830645" y="1267368"/>
              <a:ext cx="259743" cy="269909"/>
              <a:chOff x="5830645" y="1267368"/>
              <a:chExt cx="259743" cy="269909"/>
            </a:xfrm>
          </p:grpSpPr>
          <p:sp>
            <p:nvSpPr>
              <p:cNvPr id="3913" name="Google Shape;3913;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61"/>
            <p:cNvGrpSpPr/>
            <p:nvPr/>
          </p:nvGrpSpPr>
          <p:grpSpPr>
            <a:xfrm>
              <a:off x="6101293" y="1267368"/>
              <a:ext cx="259692" cy="269909"/>
              <a:chOff x="6101293" y="1267368"/>
              <a:chExt cx="259692" cy="269909"/>
            </a:xfrm>
          </p:grpSpPr>
          <p:sp>
            <p:nvSpPr>
              <p:cNvPr id="3916" name="Google Shape;3916;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1"/>
            <p:cNvGrpSpPr/>
            <p:nvPr/>
          </p:nvGrpSpPr>
          <p:grpSpPr>
            <a:xfrm>
              <a:off x="5830645" y="1550500"/>
              <a:ext cx="259692" cy="269909"/>
              <a:chOff x="5830645" y="1550500"/>
              <a:chExt cx="259692" cy="269909"/>
            </a:xfrm>
          </p:grpSpPr>
          <p:sp>
            <p:nvSpPr>
              <p:cNvPr id="3919" name="Google Shape;3919;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61"/>
            <p:cNvGrpSpPr/>
            <p:nvPr/>
          </p:nvGrpSpPr>
          <p:grpSpPr>
            <a:xfrm>
              <a:off x="6101293" y="1550500"/>
              <a:ext cx="259692" cy="269909"/>
              <a:chOff x="6101293" y="1550500"/>
              <a:chExt cx="259692" cy="269909"/>
            </a:xfrm>
          </p:grpSpPr>
          <p:sp>
            <p:nvSpPr>
              <p:cNvPr id="3922" name="Google Shape;3922;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4" name="Google Shape;3924;p61"/>
          <p:cNvGrpSpPr/>
          <p:nvPr/>
        </p:nvGrpSpPr>
        <p:grpSpPr>
          <a:xfrm>
            <a:off x="723705" y="1861761"/>
            <a:ext cx="697154" cy="679574"/>
            <a:chOff x="2679875" y="2361475"/>
            <a:chExt cx="780425" cy="760575"/>
          </a:xfrm>
        </p:grpSpPr>
        <p:sp>
          <p:nvSpPr>
            <p:cNvPr id="3925" name="Google Shape;3925;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1"/>
          <p:cNvGrpSpPr/>
          <p:nvPr/>
        </p:nvGrpSpPr>
        <p:grpSpPr>
          <a:xfrm>
            <a:off x="3122864" y="971353"/>
            <a:ext cx="735829" cy="684547"/>
            <a:chOff x="3351965" y="1148808"/>
            <a:chExt cx="750770" cy="698375"/>
          </a:xfrm>
        </p:grpSpPr>
        <p:grpSp>
          <p:nvGrpSpPr>
            <p:cNvPr id="3932" name="Google Shape;3932;p61"/>
            <p:cNvGrpSpPr/>
            <p:nvPr/>
          </p:nvGrpSpPr>
          <p:grpSpPr>
            <a:xfrm>
              <a:off x="3586796" y="1148808"/>
              <a:ext cx="294857" cy="286830"/>
              <a:chOff x="3750225" y="1774000"/>
              <a:chExt cx="149575" cy="145525"/>
            </a:xfrm>
          </p:grpSpPr>
          <p:sp>
            <p:nvSpPr>
              <p:cNvPr id="3933" name="Google Shape;3933;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61"/>
            <p:cNvGrpSpPr/>
            <p:nvPr/>
          </p:nvGrpSpPr>
          <p:grpSpPr>
            <a:xfrm>
              <a:off x="3779245" y="1375768"/>
              <a:ext cx="323490" cy="286978"/>
              <a:chOff x="3847850" y="1889150"/>
              <a:chExt cx="164100" cy="145600"/>
            </a:xfrm>
          </p:grpSpPr>
          <p:sp>
            <p:nvSpPr>
              <p:cNvPr id="3936" name="Google Shape;3936;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1"/>
            <p:cNvGrpSpPr/>
            <p:nvPr/>
          </p:nvGrpSpPr>
          <p:grpSpPr>
            <a:xfrm>
              <a:off x="3351965" y="1330435"/>
              <a:ext cx="295449" cy="285401"/>
              <a:chOff x="3631100" y="1866150"/>
              <a:chExt cx="149875" cy="144800"/>
            </a:xfrm>
          </p:grpSpPr>
          <p:sp>
            <p:nvSpPr>
              <p:cNvPr id="3939" name="Google Shape;3939;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61"/>
            <p:cNvGrpSpPr/>
            <p:nvPr/>
          </p:nvGrpSpPr>
          <p:grpSpPr>
            <a:xfrm>
              <a:off x="3548208" y="1560352"/>
              <a:ext cx="294808" cy="286830"/>
              <a:chOff x="3730650" y="1982800"/>
              <a:chExt cx="149550" cy="145525"/>
            </a:xfrm>
          </p:grpSpPr>
          <p:sp>
            <p:nvSpPr>
              <p:cNvPr id="3942" name="Google Shape;3942;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4" name="Google Shape;3944;p61"/>
          <p:cNvGrpSpPr/>
          <p:nvPr/>
        </p:nvGrpSpPr>
        <p:grpSpPr>
          <a:xfrm>
            <a:off x="7624517" y="971307"/>
            <a:ext cx="804565" cy="677795"/>
            <a:chOff x="7636443" y="1204988"/>
            <a:chExt cx="804565" cy="677795"/>
          </a:xfrm>
        </p:grpSpPr>
        <p:grpSp>
          <p:nvGrpSpPr>
            <p:cNvPr id="3945" name="Google Shape;3945;p61"/>
            <p:cNvGrpSpPr/>
            <p:nvPr/>
          </p:nvGrpSpPr>
          <p:grpSpPr>
            <a:xfrm>
              <a:off x="7636443" y="1509705"/>
              <a:ext cx="804565" cy="373078"/>
              <a:chOff x="7636443" y="1509705"/>
              <a:chExt cx="804565" cy="373078"/>
            </a:xfrm>
          </p:grpSpPr>
          <p:sp>
            <p:nvSpPr>
              <p:cNvPr id="3946" name="Google Shape;3946;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636443" y="1408133"/>
              <a:ext cx="804565" cy="373078"/>
              <a:chOff x="7636443" y="1408133"/>
              <a:chExt cx="804565" cy="373078"/>
            </a:xfrm>
          </p:grpSpPr>
          <p:sp>
            <p:nvSpPr>
              <p:cNvPr id="3949" name="Google Shape;3949;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636443" y="1306560"/>
              <a:ext cx="804565" cy="373078"/>
              <a:chOff x="7636443" y="1306560"/>
              <a:chExt cx="804565" cy="373078"/>
            </a:xfrm>
          </p:grpSpPr>
          <p:sp>
            <p:nvSpPr>
              <p:cNvPr id="3952" name="Google Shape;3952;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7636443" y="1204988"/>
              <a:ext cx="804565" cy="373078"/>
              <a:chOff x="7636443" y="1204988"/>
              <a:chExt cx="804565" cy="373078"/>
            </a:xfrm>
          </p:grpSpPr>
          <p:sp>
            <p:nvSpPr>
              <p:cNvPr id="3955" name="Google Shape;3955;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7" name="Google Shape;3957;p61"/>
          <p:cNvGrpSpPr/>
          <p:nvPr/>
        </p:nvGrpSpPr>
        <p:grpSpPr>
          <a:xfrm>
            <a:off x="4963363" y="1878721"/>
            <a:ext cx="661339" cy="661188"/>
            <a:chOff x="3990000" y="975400"/>
            <a:chExt cx="3934200" cy="3933300"/>
          </a:xfrm>
        </p:grpSpPr>
        <p:sp>
          <p:nvSpPr>
            <p:cNvPr id="3958" name="Google Shape;3958;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1"/>
          <p:cNvGrpSpPr/>
          <p:nvPr/>
        </p:nvGrpSpPr>
        <p:grpSpPr>
          <a:xfrm>
            <a:off x="6607011" y="1857359"/>
            <a:ext cx="868881" cy="684241"/>
            <a:chOff x="6598259" y="2078634"/>
            <a:chExt cx="868881" cy="684241"/>
          </a:xfrm>
        </p:grpSpPr>
        <p:sp>
          <p:nvSpPr>
            <p:cNvPr id="3963" name="Google Shape;3963;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61"/>
            <p:cNvGrpSpPr/>
            <p:nvPr/>
          </p:nvGrpSpPr>
          <p:grpSpPr>
            <a:xfrm>
              <a:off x="6808175" y="2078634"/>
              <a:ext cx="452229" cy="684241"/>
              <a:chOff x="6808175" y="2078634"/>
              <a:chExt cx="452229" cy="684241"/>
            </a:xfrm>
          </p:grpSpPr>
          <p:sp>
            <p:nvSpPr>
              <p:cNvPr id="3970" name="Google Shape;3970;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1"/>
              <p:cNvGrpSpPr/>
              <p:nvPr/>
            </p:nvGrpSpPr>
            <p:grpSpPr>
              <a:xfrm>
                <a:off x="6821586" y="2078634"/>
                <a:ext cx="426871" cy="684241"/>
                <a:chOff x="6821586" y="2078634"/>
                <a:chExt cx="426871" cy="684241"/>
              </a:xfrm>
            </p:grpSpPr>
            <p:grpSp>
              <p:nvGrpSpPr>
                <p:cNvPr id="3977" name="Google Shape;3977;p61"/>
                <p:cNvGrpSpPr/>
                <p:nvPr/>
              </p:nvGrpSpPr>
              <p:grpSpPr>
                <a:xfrm>
                  <a:off x="6821586" y="2078634"/>
                  <a:ext cx="426871" cy="684241"/>
                  <a:chOff x="6821586" y="2078634"/>
                  <a:chExt cx="426871" cy="684241"/>
                </a:xfrm>
              </p:grpSpPr>
              <p:sp>
                <p:nvSpPr>
                  <p:cNvPr id="3978" name="Google Shape;3978;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7" name="Google Shape;3997;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3" name="Google Shape;4003;p61"/>
          <p:cNvGrpSpPr/>
          <p:nvPr/>
        </p:nvGrpSpPr>
        <p:grpSpPr>
          <a:xfrm>
            <a:off x="716994" y="3531369"/>
            <a:ext cx="1340789" cy="640830"/>
            <a:chOff x="238125" y="1151100"/>
            <a:chExt cx="7139450" cy="3412300"/>
          </a:xfrm>
        </p:grpSpPr>
        <p:sp>
          <p:nvSpPr>
            <p:cNvPr id="4004" name="Google Shape;4004;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1"/>
          <p:cNvGrpSpPr/>
          <p:nvPr/>
        </p:nvGrpSpPr>
        <p:grpSpPr>
          <a:xfrm>
            <a:off x="5584217" y="2734650"/>
            <a:ext cx="985357" cy="585764"/>
            <a:chOff x="5145061" y="2881789"/>
            <a:chExt cx="1107641" cy="658458"/>
          </a:xfrm>
        </p:grpSpPr>
        <p:grpSp>
          <p:nvGrpSpPr>
            <p:cNvPr id="4017" name="Google Shape;4017;p61"/>
            <p:cNvGrpSpPr/>
            <p:nvPr/>
          </p:nvGrpSpPr>
          <p:grpSpPr>
            <a:xfrm>
              <a:off x="5722989" y="3244587"/>
              <a:ext cx="529713" cy="295659"/>
              <a:chOff x="5722989" y="3244587"/>
              <a:chExt cx="529713" cy="295659"/>
            </a:xfrm>
          </p:grpSpPr>
          <p:sp>
            <p:nvSpPr>
              <p:cNvPr id="4018" name="Google Shape;4018;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19" name="Google Shape;4019;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20" name="Google Shape;4020;p61"/>
            <p:cNvGrpSpPr/>
            <p:nvPr/>
          </p:nvGrpSpPr>
          <p:grpSpPr>
            <a:xfrm>
              <a:off x="5145061" y="3244587"/>
              <a:ext cx="536807" cy="295659"/>
              <a:chOff x="5145061" y="3244587"/>
              <a:chExt cx="536807" cy="295659"/>
            </a:xfrm>
          </p:grpSpPr>
          <p:sp>
            <p:nvSpPr>
              <p:cNvPr id="4021" name="Google Shape;4021;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22" name="Google Shape;4022;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23" name="Google Shape;4023;p61"/>
            <p:cNvGrpSpPr/>
            <p:nvPr/>
          </p:nvGrpSpPr>
          <p:grpSpPr>
            <a:xfrm>
              <a:off x="5341327" y="2898245"/>
              <a:ext cx="532309" cy="614891"/>
              <a:chOff x="5341327" y="2898245"/>
              <a:chExt cx="532309" cy="614891"/>
            </a:xfrm>
          </p:grpSpPr>
          <p:sp>
            <p:nvSpPr>
              <p:cNvPr id="4024" name="Google Shape;4024;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25" name="Google Shape;4025;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26" name="Google Shape;4026;p61"/>
            <p:cNvGrpSpPr/>
            <p:nvPr/>
          </p:nvGrpSpPr>
          <p:grpSpPr>
            <a:xfrm>
              <a:off x="5532290" y="2881789"/>
              <a:ext cx="620516" cy="305456"/>
              <a:chOff x="5532290" y="2881789"/>
              <a:chExt cx="620516" cy="305456"/>
            </a:xfrm>
          </p:grpSpPr>
          <p:sp>
            <p:nvSpPr>
              <p:cNvPr id="4027" name="Google Shape;4027;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28" name="Google Shape;4028;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29" name="Google Shape;4029;p61"/>
          <p:cNvGrpSpPr/>
          <p:nvPr/>
        </p:nvGrpSpPr>
        <p:grpSpPr>
          <a:xfrm>
            <a:off x="8163140" y="3526708"/>
            <a:ext cx="269068" cy="645491"/>
            <a:chOff x="7026852" y="3311869"/>
            <a:chExt cx="434331" cy="1041954"/>
          </a:xfrm>
        </p:grpSpPr>
        <p:sp>
          <p:nvSpPr>
            <p:cNvPr id="4030" name="Google Shape;4030;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1"/>
          <p:cNvGrpSpPr/>
          <p:nvPr/>
        </p:nvGrpSpPr>
        <p:grpSpPr>
          <a:xfrm>
            <a:off x="6179721" y="3565945"/>
            <a:ext cx="293882" cy="293836"/>
            <a:chOff x="4873519" y="3311869"/>
            <a:chExt cx="499374" cy="499296"/>
          </a:xfrm>
        </p:grpSpPr>
        <p:sp>
          <p:nvSpPr>
            <p:cNvPr id="4034" name="Google Shape;4034;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1"/>
          <p:cNvGrpSpPr/>
          <p:nvPr/>
        </p:nvGrpSpPr>
        <p:grpSpPr>
          <a:xfrm>
            <a:off x="6179721" y="3878317"/>
            <a:ext cx="293882" cy="293882"/>
            <a:chOff x="4873519" y="3875839"/>
            <a:chExt cx="499374" cy="499374"/>
          </a:xfrm>
        </p:grpSpPr>
        <p:sp>
          <p:nvSpPr>
            <p:cNvPr id="4037" name="Google Shape;4037;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1"/>
          <p:cNvGrpSpPr/>
          <p:nvPr/>
        </p:nvGrpSpPr>
        <p:grpSpPr>
          <a:xfrm>
            <a:off x="2410248" y="1850269"/>
            <a:ext cx="698104" cy="698208"/>
            <a:chOff x="2565073" y="2075876"/>
            <a:chExt cx="672482" cy="672518"/>
          </a:xfrm>
        </p:grpSpPr>
        <p:sp>
          <p:nvSpPr>
            <p:cNvPr id="4040" name="Google Shape;4040;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5633660" y="3534870"/>
            <a:ext cx="438354" cy="637329"/>
            <a:chOff x="1697726" y="3244179"/>
            <a:chExt cx="788124" cy="1146069"/>
          </a:xfrm>
        </p:grpSpPr>
        <p:sp>
          <p:nvSpPr>
            <p:cNvPr id="4047" name="Google Shape;4047;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61"/>
          <p:cNvGrpSpPr/>
          <p:nvPr/>
        </p:nvGrpSpPr>
        <p:grpSpPr>
          <a:xfrm>
            <a:off x="7634874" y="1863232"/>
            <a:ext cx="799565" cy="670282"/>
            <a:chOff x="7617850" y="2063282"/>
            <a:chExt cx="799565" cy="670282"/>
          </a:xfrm>
        </p:grpSpPr>
        <p:cxnSp>
          <p:nvCxnSpPr>
            <p:cNvPr id="4051" name="Google Shape;4051;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52" name="Google Shape;4052;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53" name="Google Shape;4053;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54" name="Google Shape;4054;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55" name="Google Shape;4055;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56" name="Google Shape;4056;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57" name="Google Shape;4057;p61"/>
            <p:cNvGrpSpPr/>
            <p:nvPr/>
          </p:nvGrpSpPr>
          <p:grpSpPr>
            <a:xfrm>
              <a:off x="7734309" y="2063282"/>
              <a:ext cx="570957" cy="620095"/>
              <a:chOff x="7734309" y="2063282"/>
              <a:chExt cx="570957" cy="620095"/>
            </a:xfrm>
          </p:grpSpPr>
          <p:grpSp>
            <p:nvGrpSpPr>
              <p:cNvPr id="4058" name="Google Shape;4058;p61"/>
              <p:cNvGrpSpPr/>
              <p:nvPr/>
            </p:nvGrpSpPr>
            <p:grpSpPr>
              <a:xfrm>
                <a:off x="8031573" y="2063282"/>
                <a:ext cx="273693" cy="620095"/>
                <a:chOff x="8031573" y="2063282"/>
                <a:chExt cx="273693" cy="620095"/>
              </a:xfrm>
            </p:grpSpPr>
            <p:sp>
              <p:nvSpPr>
                <p:cNvPr id="4059" name="Google Shape;4059;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1"/>
              <p:cNvGrpSpPr/>
              <p:nvPr/>
            </p:nvGrpSpPr>
            <p:grpSpPr>
              <a:xfrm flipH="1">
                <a:off x="7734309" y="2063282"/>
                <a:ext cx="273693" cy="620095"/>
                <a:chOff x="8031573" y="2063282"/>
                <a:chExt cx="273693" cy="620095"/>
              </a:xfrm>
            </p:grpSpPr>
            <p:sp>
              <p:nvSpPr>
                <p:cNvPr id="4064" name="Google Shape;4064;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68" name="Google Shape;4068;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61"/>
          <p:cNvGrpSpPr/>
          <p:nvPr/>
        </p:nvGrpSpPr>
        <p:grpSpPr>
          <a:xfrm>
            <a:off x="7821480" y="2716716"/>
            <a:ext cx="602567" cy="601884"/>
            <a:chOff x="1186975" y="238125"/>
            <a:chExt cx="5244275" cy="5238325"/>
          </a:xfrm>
        </p:grpSpPr>
        <p:sp>
          <p:nvSpPr>
            <p:cNvPr id="4071" name="Google Shape;4071;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1"/>
          <p:cNvGrpSpPr/>
          <p:nvPr/>
        </p:nvGrpSpPr>
        <p:grpSpPr>
          <a:xfrm>
            <a:off x="3264218" y="1856199"/>
            <a:ext cx="651848" cy="687338"/>
            <a:chOff x="3400515" y="2056248"/>
            <a:chExt cx="698134" cy="735987"/>
          </a:xfrm>
        </p:grpSpPr>
        <p:grpSp>
          <p:nvGrpSpPr>
            <p:cNvPr id="4076" name="Google Shape;4076;p61"/>
            <p:cNvGrpSpPr/>
            <p:nvPr/>
          </p:nvGrpSpPr>
          <p:grpSpPr>
            <a:xfrm>
              <a:off x="3400515" y="2283913"/>
              <a:ext cx="312919" cy="219900"/>
              <a:chOff x="3400515" y="2283913"/>
              <a:chExt cx="312919" cy="219900"/>
            </a:xfrm>
          </p:grpSpPr>
          <p:sp>
            <p:nvSpPr>
              <p:cNvPr id="4077" name="Google Shape;4077;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78" name="Google Shape;4078;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79" name="Google Shape;4079;p61"/>
            <p:cNvGrpSpPr/>
            <p:nvPr/>
          </p:nvGrpSpPr>
          <p:grpSpPr>
            <a:xfrm>
              <a:off x="3547823" y="2461089"/>
              <a:ext cx="219900" cy="331146"/>
              <a:chOff x="3547823" y="2461089"/>
              <a:chExt cx="219900" cy="331146"/>
            </a:xfrm>
          </p:grpSpPr>
          <p:sp>
            <p:nvSpPr>
              <p:cNvPr id="4080" name="Google Shape;4080;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81" name="Google Shape;4081;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82" name="Google Shape;4082;p61"/>
            <p:cNvGrpSpPr/>
            <p:nvPr/>
          </p:nvGrpSpPr>
          <p:grpSpPr>
            <a:xfrm>
              <a:off x="3734138" y="2461089"/>
              <a:ext cx="219900" cy="331146"/>
              <a:chOff x="3734138" y="2461089"/>
              <a:chExt cx="219900" cy="331146"/>
            </a:xfrm>
          </p:grpSpPr>
          <p:sp>
            <p:nvSpPr>
              <p:cNvPr id="4083" name="Google Shape;4083;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84" name="Google Shape;4084;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85" name="Google Shape;4085;p61"/>
            <p:cNvGrpSpPr/>
            <p:nvPr/>
          </p:nvGrpSpPr>
          <p:grpSpPr>
            <a:xfrm>
              <a:off x="3787560" y="2281742"/>
              <a:ext cx="311089" cy="219900"/>
              <a:chOff x="3787560" y="2281742"/>
              <a:chExt cx="311089" cy="219900"/>
            </a:xfrm>
          </p:grpSpPr>
          <p:sp>
            <p:nvSpPr>
              <p:cNvPr id="4086" name="Google Shape;4086;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87" name="Google Shape;4087;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88" name="Google Shape;4088;p61"/>
            <p:cNvGrpSpPr/>
            <p:nvPr/>
          </p:nvGrpSpPr>
          <p:grpSpPr>
            <a:xfrm>
              <a:off x="3637290" y="2056248"/>
              <a:ext cx="219900" cy="330736"/>
              <a:chOff x="3637290" y="2056248"/>
              <a:chExt cx="219900" cy="330736"/>
            </a:xfrm>
          </p:grpSpPr>
          <p:sp>
            <p:nvSpPr>
              <p:cNvPr id="4089" name="Google Shape;4089;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90" name="Google Shape;4090;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91" name="Google Shape;4091;p61"/>
          <p:cNvGrpSpPr/>
          <p:nvPr/>
        </p:nvGrpSpPr>
        <p:grpSpPr>
          <a:xfrm>
            <a:off x="2555923" y="2726206"/>
            <a:ext cx="1268144" cy="592394"/>
            <a:chOff x="238125" y="1188750"/>
            <a:chExt cx="7140450" cy="3335550"/>
          </a:xfrm>
        </p:grpSpPr>
        <p:sp>
          <p:nvSpPr>
            <p:cNvPr id="4092" name="Google Shape;4092;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1"/>
          <p:cNvGrpSpPr/>
          <p:nvPr/>
        </p:nvGrpSpPr>
        <p:grpSpPr>
          <a:xfrm>
            <a:off x="6663824" y="2728360"/>
            <a:ext cx="1053944" cy="590147"/>
            <a:chOff x="238125" y="1335475"/>
            <a:chExt cx="5418735" cy="3034175"/>
          </a:xfrm>
        </p:grpSpPr>
        <p:sp>
          <p:nvSpPr>
            <p:cNvPr id="4098" name="Google Shape;4098;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1"/>
          <p:cNvGrpSpPr/>
          <p:nvPr/>
        </p:nvGrpSpPr>
        <p:grpSpPr>
          <a:xfrm>
            <a:off x="4094633" y="3533260"/>
            <a:ext cx="1268207" cy="638939"/>
            <a:chOff x="3967651" y="3645904"/>
            <a:chExt cx="1479304" cy="745292"/>
          </a:xfrm>
        </p:grpSpPr>
        <p:grpSp>
          <p:nvGrpSpPr>
            <p:cNvPr id="4102" name="Google Shape;4102;p61"/>
            <p:cNvGrpSpPr/>
            <p:nvPr/>
          </p:nvGrpSpPr>
          <p:grpSpPr>
            <a:xfrm>
              <a:off x="3967651" y="4009026"/>
              <a:ext cx="1479304" cy="382170"/>
              <a:chOff x="3967651" y="4009026"/>
              <a:chExt cx="1479304" cy="382170"/>
            </a:xfrm>
          </p:grpSpPr>
          <p:grpSp>
            <p:nvGrpSpPr>
              <p:cNvPr id="4103" name="Google Shape;4103;p61"/>
              <p:cNvGrpSpPr/>
              <p:nvPr/>
            </p:nvGrpSpPr>
            <p:grpSpPr>
              <a:xfrm>
                <a:off x="4892216" y="4195630"/>
                <a:ext cx="554739" cy="195566"/>
                <a:chOff x="3604375" y="4892160"/>
                <a:chExt cx="1651500" cy="582215"/>
              </a:xfrm>
            </p:grpSpPr>
            <p:sp>
              <p:nvSpPr>
                <p:cNvPr id="4104" name="Google Shape;4104;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1"/>
              <p:cNvGrpSpPr/>
              <p:nvPr/>
            </p:nvGrpSpPr>
            <p:grpSpPr>
              <a:xfrm>
                <a:off x="3967651" y="4146303"/>
                <a:ext cx="579402" cy="244893"/>
                <a:chOff x="851875" y="4745310"/>
                <a:chExt cx="1724925" cy="729065"/>
              </a:xfrm>
            </p:grpSpPr>
            <p:sp>
              <p:nvSpPr>
                <p:cNvPr id="4107" name="Google Shape;4107;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1"/>
              <p:cNvGrpSpPr/>
              <p:nvPr/>
            </p:nvGrpSpPr>
            <p:grpSpPr>
              <a:xfrm>
                <a:off x="4460753" y="4009026"/>
                <a:ext cx="493110" cy="382170"/>
                <a:chOff x="2319875" y="4336625"/>
                <a:chExt cx="1468025" cy="1137750"/>
              </a:xfrm>
            </p:grpSpPr>
            <p:sp>
              <p:nvSpPr>
                <p:cNvPr id="4110" name="Google Shape;4110;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2" name="Google Shape;4112;p61"/>
            <p:cNvGrpSpPr/>
            <p:nvPr/>
          </p:nvGrpSpPr>
          <p:grpSpPr>
            <a:xfrm>
              <a:off x="4479443" y="3645904"/>
              <a:ext cx="455965" cy="388789"/>
              <a:chOff x="2957425" y="238100"/>
              <a:chExt cx="1910200" cy="1628775"/>
            </a:xfrm>
          </p:grpSpPr>
          <p:sp>
            <p:nvSpPr>
              <p:cNvPr id="4113" name="Google Shape;4113;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61"/>
          <p:cNvGrpSpPr/>
          <p:nvPr/>
        </p:nvGrpSpPr>
        <p:grpSpPr>
          <a:xfrm>
            <a:off x="2480746" y="3534460"/>
            <a:ext cx="1243128" cy="637739"/>
            <a:chOff x="2496310" y="3693351"/>
            <a:chExt cx="1342906" cy="688926"/>
          </a:xfrm>
        </p:grpSpPr>
        <p:grpSp>
          <p:nvGrpSpPr>
            <p:cNvPr id="4124" name="Google Shape;4124;p61"/>
            <p:cNvGrpSpPr/>
            <p:nvPr/>
          </p:nvGrpSpPr>
          <p:grpSpPr>
            <a:xfrm>
              <a:off x="2496310" y="3693351"/>
              <a:ext cx="1342906" cy="688875"/>
              <a:chOff x="2496310" y="3693351"/>
              <a:chExt cx="1342906" cy="688875"/>
            </a:xfrm>
          </p:grpSpPr>
          <p:sp>
            <p:nvSpPr>
              <p:cNvPr id="4125" name="Google Shape;4125;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1" name="Google Shape;4131;p61"/>
              <p:cNvCxnSpPr>
                <a:stCxn id="41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32" name="Google Shape;4132;p61"/>
              <p:cNvCxnSpPr>
                <a:stCxn id="41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33" name="Google Shape;4133;p61"/>
              <p:cNvCxnSpPr>
                <a:stCxn id="41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34" name="Google Shape;4134;p61"/>
              <p:cNvCxnSpPr>
                <a:stCxn id="41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35" name="Google Shape;4135;p61"/>
              <p:cNvCxnSpPr>
                <a:stCxn id="41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36" name="Google Shape;4136;p61"/>
            <p:cNvGrpSpPr/>
            <p:nvPr/>
          </p:nvGrpSpPr>
          <p:grpSpPr>
            <a:xfrm>
              <a:off x="2675275" y="3930557"/>
              <a:ext cx="1003306" cy="451719"/>
              <a:chOff x="2675275" y="4174282"/>
              <a:chExt cx="1003306" cy="451719"/>
            </a:xfrm>
          </p:grpSpPr>
          <p:sp>
            <p:nvSpPr>
              <p:cNvPr id="4137" name="Google Shape;4137;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0" name="Google Shape;4140;p61"/>
          <p:cNvGrpSpPr/>
          <p:nvPr/>
        </p:nvGrpSpPr>
        <p:grpSpPr>
          <a:xfrm>
            <a:off x="1654417" y="971307"/>
            <a:ext cx="574511" cy="874709"/>
            <a:chOff x="1715404" y="1112080"/>
            <a:chExt cx="642270" cy="977984"/>
          </a:xfrm>
        </p:grpSpPr>
        <p:grpSp>
          <p:nvGrpSpPr>
            <p:cNvPr id="4141" name="Google Shape;4141;p61"/>
            <p:cNvGrpSpPr/>
            <p:nvPr/>
          </p:nvGrpSpPr>
          <p:grpSpPr>
            <a:xfrm>
              <a:off x="1715404" y="1112080"/>
              <a:ext cx="642270" cy="977984"/>
              <a:chOff x="1715404" y="1112080"/>
              <a:chExt cx="642270" cy="977984"/>
            </a:xfrm>
          </p:grpSpPr>
          <p:sp>
            <p:nvSpPr>
              <p:cNvPr id="4142" name="Google Shape;4142;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1768927" y="1165603"/>
              <a:ext cx="535225" cy="851367"/>
              <a:chOff x="1768927" y="1165603"/>
              <a:chExt cx="535225" cy="851367"/>
            </a:xfrm>
          </p:grpSpPr>
          <p:sp>
            <p:nvSpPr>
              <p:cNvPr id="4145" name="Google Shape;4145;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1822449" y="1219125"/>
              <a:ext cx="428180" cy="718859"/>
              <a:chOff x="1822449" y="1219125"/>
              <a:chExt cx="428180" cy="718859"/>
            </a:xfrm>
          </p:grpSpPr>
          <p:sp>
            <p:nvSpPr>
              <p:cNvPr id="4148" name="Google Shape;4148;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1875972" y="1272648"/>
              <a:ext cx="321135" cy="586939"/>
              <a:chOff x="1875972" y="1272648"/>
              <a:chExt cx="321135" cy="586939"/>
            </a:xfrm>
          </p:grpSpPr>
          <p:sp>
            <p:nvSpPr>
              <p:cNvPr id="4151" name="Google Shape;4151;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3" name="Google Shape;4153;p61"/>
          <p:cNvGrpSpPr/>
          <p:nvPr/>
        </p:nvGrpSpPr>
        <p:grpSpPr>
          <a:xfrm>
            <a:off x="7761578" y="3528028"/>
            <a:ext cx="293855" cy="644170"/>
            <a:chOff x="241025" y="3151575"/>
            <a:chExt cx="293855" cy="644170"/>
          </a:xfrm>
        </p:grpSpPr>
        <p:sp>
          <p:nvSpPr>
            <p:cNvPr id="4154" name="Google Shape;4154;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1"/>
          <p:cNvGrpSpPr/>
          <p:nvPr/>
        </p:nvGrpSpPr>
        <p:grpSpPr>
          <a:xfrm>
            <a:off x="709562" y="2728028"/>
            <a:ext cx="1779649" cy="591620"/>
            <a:chOff x="246070" y="1983375"/>
            <a:chExt cx="1855347" cy="616849"/>
          </a:xfrm>
        </p:grpSpPr>
        <p:sp>
          <p:nvSpPr>
            <p:cNvPr id="4157" name="Google Shape;4157;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1"/>
          <p:cNvGrpSpPr/>
          <p:nvPr/>
        </p:nvGrpSpPr>
        <p:grpSpPr>
          <a:xfrm>
            <a:off x="2320428" y="971307"/>
            <a:ext cx="711055" cy="745993"/>
            <a:chOff x="2496269" y="1171698"/>
            <a:chExt cx="761953" cy="799392"/>
          </a:xfrm>
        </p:grpSpPr>
        <p:grpSp>
          <p:nvGrpSpPr>
            <p:cNvPr id="4167" name="Google Shape;4167;p61"/>
            <p:cNvGrpSpPr/>
            <p:nvPr/>
          </p:nvGrpSpPr>
          <p:grpSpPr>
            <a:xfrm>
              <a:off x="2496269" y="1171698"/>
              <a:ext cx="761953" cy="723022"/>
              <a:chOff x="2496269" y="1171698"/>
              <a:chExt cx="761953" cy="723022"/>
            </a:xfrm>
          </p:grpSpPr>
          <p:sp>
            <p:nvSpPr>
              <p:cNvPr id="4168" name="Google Shape;4168;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61"/>
              <p:cNvGrpSpPr/>
              <p:nvPr/>
            </p:nvGrpSpPr>
            <p:grpSpPr>
              <a:xfrm>
                <a:off x="2496269" y="1171698"/>
                <a:ext cx="761953" cy="723022"/>
                <a:chOff x="2496269" y="1120652"/>
                <a:chExt cx="761953" cy="723022"/>
              </a:xfrm>
            </p:grpSpPr>
            <p:grpSp>
              <p:nvGrpSpPr>
                <p:cNvPr id="4171" name="Google Shape;4171;p61"/>
                <p:cNvGrpSpPr/>
                <p:nvPr/>
              </p:nvGrpSpPr>
              <p:grpSpPr>
                <a:xfrm>
                  <a:off x="2496269" y="1120652"/>
                  <a:ext cx="761953" cy="723022"/>
                  <a:chOff x="2496269" y="1120652"/>
                  <a:chExt cx="761953" cy="723022"/>
                </a:xfrm>
              </p:grpSpPr>
              <p:grpSp>
                <p:nvGrpSpPr>
                  <p:cNvPr id="4172" name="Google Shape;4172;p61"/>
                  <p:cNvGrpSpPr/>
                  <p:nvPr/>
                </p:nvGrpSpPr>
                <p:grpSpPr>
                  <a:xfrm>
                    <a:off x="2496269" y="1304589"/>
                    <a:ext cx="407089" cy="305057"/>
                    <a:chOff x="2496269" y="1304589"/>
                    <a:chExt cx="407089" cy="305057"/>
                  </a:xfrm>
                </p:grpSpPr>
                <p:sp>
                  <p:nvSpPr>
                    <p:cNvPr id="4173" name="Google Shape;4173;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1"/>
                  <p:cNvGrpSpPr/>
                  <p:nvPr/>
                </p:nvGrpSpPr>
                <p:grpSpPr>
                  <a:xfrm>
                    <a:off x="2586468" y="1493376"/>
                    <a:ext cx="358850" cy="349656"/>
                    <a:chOff x="2586468" y="1493376"/>
                    <a:chExt cx="358850" cy="349656"/>
                  </a:xfrm>
                </p:grpSpPr>
                <p:sp>
                  <p:nvSpPr>
                    <p:cNvPr id="4176" name="Google Shape;4176;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1"/>
                  <p:cNvGrpSpPr/>
                  <p:nvPr/>
                </p:nvGrpSpPr>
                <p:grpSpPr>
                  <a:xfrm>
                    <a:off x="2807939" y="1494024"/>
                    <a:ext cx="358857" cy="349650"/>
                    <a:chOff x="2807939" y="1494024"/>
                    <a:chExt cx="358857" cy="349650"/>
                  </a:xfrm>
                </p:grpSpPr>
                <p:sp>
                  <p:nvSpPr>
                    <p:cNvPr id="4179" name="Google Shape;4179;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1"/>
                  <p:cNvGrpSpPr/>
                  <p:nvPr/>
                </p:nvGrpSpPr>
                <p:grpSpPr>
                  <a:xfrm>
                    <a:off x="2851133" y="1305635"/>
                    <a:ext cx="407089" cy="305057"/>
                    <a:chOff x="2851133" y="1305635"/>
                    <a:chExt cx="407089" cy="305057"/>
                  </a:xfrm>
                </p:grpSpPr>
                <p:sp>
                  <p:nvSpPr>
                    <p:cNvPr id="4182" name="Google Shape;4182;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1"/>
                  <p:cNvGrpSpPr/>
                  <p:nvPr/>
                </p:nvGrpSpPr>
                <p:grpSpPr>
                  <a:xfrm>
                    <a:off x="2727495" y="1120652"/>
                    <a:ext cx="300271" cy="396358"/>
                    <a:chOff x="2727495" y="1120652"/>
                    <a:chExt cx="300271" cy="396358"/>
                  </a:xfrm>
                </p:grpSpPr>
                <p:sp>
                  <p:nvSpPr>
                    <p:cNvPr id="4185" name="Google Shape;4185;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61"/>
                <p:cNvGrpSpPr/>
                <p:nvPr/>
              </p:nvGrpSpPr>
              <p:grpSpPr>
                <a:xfrm>
                  <a:off x="2722305" y="1350460"/>
                  <a:ext cx="308357" cy="308344"/>
                  <a:chOff x="2722305" y="1350460"/>
                  <a:chExt cx="308357" cy="308344"/>
                </a:xfrm>
              </p:grpSpPr>
              <p:sp>
                <p:nvSpPr>
                  <p:cNvPr id="4188" name="Google Shape;4188;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61"/>
                  <p:cNvGrpSpPr/>
                  <p:nvPr/>
                </p:nvGrpSpPr>
                <p:grpSpPr>
                  <a:xfrm>
                    <a:off x="2725064" y="1364529"/>
                    <a:ext cx="297954" cy="280182"/>
                    <a:chOff x="2725064" y="1364529"/>
                    <a:chExt cx="297954" cy="280182"/>
                  </a:xfrm>
                </p:grpSpPr>
                <p:sp>
                  <p:nvSpPr>
                    <p:cNvPr id="4190" name="Google Shape;4190;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95" name="Google Shape;4195;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1"/>
          <p:cNvGrpSpPr/>
          <p:nvPr/>
        </p:nvGrpSpPr>
        <p:grpSpPr>
          <a:xfrm>
            <a:off x="3909129" y="2727412"/>
            <a:ext cx="1569144" cy="591015"/>
            <a:chOff x="3820100" y="3023049"/>
            <a:chExt cx="1303926" cy="491162"/>
          </a:xfrm>
        </p:grpSpPr>
        <p:grpSp>
          <p:nvGrpSpPr>
            <p:cNvPr id="4201" name="Google Shape;4201;p61"/>
            <p:cNvGrpSpPr/>
            <p:nvPr/>
          </p:nvGrpSpPr>
          <p:grpSpPr>
            <a:xfrm>
              <a:off x="3820100" y="3023072"/>
              <a:ext cx="1303926" cy="491139"/>
              <a:chOff x="3820100" y="3023072"/>
              <a:chExt cx="1303926" cy="491139"/>
            </a:xfrm>
          </p:grpSpPr>
          <p:sp>
            <p:nvSpPr>
              <p:cNvPr id="4202" name="Google Shape;4202;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1"/>
            <p:cNvGrpSpPr/>
            <p:nvPr/>
          </p:nvGrpSpPr>
          <p:grpSpPr>
            <a:xfrm>
              <a:off x="4132439" y="3023645"/>
              <a:ext cx="393633" cy="177096"/>
              <a:chOff x="4132439" y="3023645"/>
              <a:chExt cx="393633" cy="177096"/>
            </a:xfrm>
          </p:grpSpPr>
          <p:sp>
            <p:nvSpPr>
              <p:cNvPr id="4205" name="Google Shape;4205;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1"/>
            <p:cNvGrpSpPr/>
            <p:nvPr/>
          </p:nvGrpSpPr>
          <p:grpSpPr>
            <a:xfrm>
              <a:off x="3921811" y="3023049"/>
              <a:ext cx="1002397" cy="388943"/>
              <a:chOff x="3921811" y="3023049"/>
              <a:chExt cx="1002397" cy="388943"/>
            </a:xfrm>
          </p:grpSpPr>
          <p:sp>
            <p:nvSpPr>
              <p:cNvPr id="4208" name="Google Shape;4208;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1"/>
            <p:cNvGrpSpPr/>
            <p:nvPr/>
          </p:nvGrpSpPr>
          <p:grpSpPr>
            <a:xfrm>
              <a:off x="4023645" y="3023049"/>
              <a:ext cx="683032" cy="286722"/>
              <a:chOff x="4023645" y="3023049"/>
              <a:chExt cx="683032" cy="286722"/>
            </a:xfrm>
          </p:grpSpPr>
          <p:sp>
            <p:nvSpPr>
              <p:cNvPr id="4211" name="Google Shape;4211;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1"/>
          <p:cNvGrpSpPr/>
          <p:nvPr/>
        </p:nvGrpSpPr>
        <p:grpSpPr>
          <a:xfrm>
            <a:off x="1541251" y="1854258"/>
            <a:ext cx="713522" cy="688025"/>
            <a:chOff x="1706078" y="2092648"/>
            <a:chExt cx="660913" cy="637296"/>
          </a:xfrm>
        </p:grpSpPr>
        <p:sp>
          <p:nvSpPr>
            <p:cNvPr id="4214" name="Google Shape;4214;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61"/>
            <p:cNvGrpSpPr/>
            <p:nvPr/>
          </p:nvGrpSpPr>
          <p:grpSpPr>
            <a:xfrm>
              <a:off x="1706078" y="2092648"/>
              <a:ext cx="660913" cy="575241"/>
              <a:chOff x="1706078" y="2092648"/>
              <a:chExt cx="660913" cy="575241"/>
            </a:xfrm>
          </p:grpSpPr>
          <p:sp>
            <p:nvSpPr>
              <p:cNvPr id="4216" name="Google Shape;4216;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61"/>
          <p:cNvGrpSpPr/>
          <p:nvPr/>
        </p:nvGrpSpPr>
        <p:grpSpPr>
          <a:xfrm>
            <a:off x="6303109" y="971806"/>
            <a:ext cx="1317459" cy="684168"/>
            <a:chOff x="238125" y="999450"/>
            <a:chExt cx="7140700" cy="3708225"/>
          </a:xfrm>
        </p:grpSpPr>
        <p:sp>
          <p:nvSpPr>
            <p:cNvPr id="4220" name="Google Shape;4220;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232"/>
        <p:cNvGrpSpPr/>
        <p:nvPr/>
      </p:nvGrpSpPr>
      <p:grpSpPr>
        <a:xfrm>
          <a:off x="0" y="0"/>
          <a:ext cx="0" cy="0"/>
          <a:chOff x="0" y="0"/>
          <a:chExt cx="0" cy="0"/>
        </a:xfrm>
      </p:grpSpPr>
      <p:grpSp>
        <p:nvGrpSpPr>
          <p:cNvPr id="4233" name="Google Shape;4233;p62"/>
          <p:cNvGrpSpPr/>
          <p:nvPr/>
        </p:nvGrpSpPr>
        <p:grpSpPr>
          <a:xfrm>
            <a:off x="717027" y="967622"/>
            <a:ext cx="1636117" cy="1526144"/>
            <a:chOff x="729238" y="1179665"/>
            <a:chExt cx="1636117" cy="1526144"/>
          </a:xfrm>
        </p:grpSpPr>
        <p:grpSp>
          <p:nvGrpSpPr>
            <p:cNvPr id="4234" name="Google Shape;4234;p62"/>
            <p:cNvGrpSpPr/>
            <p:nvPr/>
          </p:nvGrpSpPr>
          <p:grpSpPr>
            <a:xfrm>
              <a:off x="729238" y="1179665"/>
              <a:ext cx="80700" cy="1526144"/>
              <a:chOff x="729238" y="1179665"/>
              <a:chExt cx="80700" cy="1526144"/>
            </a:xfrm>
          </p:grpSpPr>
          <p:sp>
            <p:nvSpPr>
              <p:cNvPr id="4235" name="Google Shape;4235;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2"/>
            <p:cNvGrpSpPr/>
            <p:nvPr/>
          </p:nvGrpSpPr>
          <p:grpSpPr>
            <a:xfrm>
              <a:off x="903098" y="1179665"/>
              <a:ext cx="80700" cy="1526144"/>
              <a:chOff x="903098" y="1179665"/>
              <a:chExt cx="80700" cy="1526144"/>
            </a:xfrm>
          </p:grpSpPr>
          <p:sp>
            <p:nvSpPr>
              <p:cNvPr id="4246" name="Google Shape;4246;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2"/>
            <p:cNvGrpSpPr/>
            <p:nvPr/>
          </p:nvGrpSpPr>
          <p:grpSpPr>
            <a:xfrm>
              <a:off x="1076958" y="1179665"/>
              <a:ext cx="80700" cy="1526144"/>
              <a:chOff x="1076958" y="1179665"/>
              <a:chExt cx="80700" cy="1526144"/>
            </a:xfrm>
          </p:grpSpPr>
          <p:sp>
            <p:nvSpPr>
              <p:cNvPr id="4257" name="Google Shape;4257;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2"/>
            <p:cNvGrpSpPr/>
            <p:nvPr/>
          </p:nvGrpSpPr>
          <p:grpSpPr>
            <a:xfrm>
              <a:off x="1247707" y="1179665"/>
              <a:ext cx="80700" cy="1526144"/>
              <a:chOff x="1247707" y="1179665"/>
              <a:chExt cx="80700" cy="1526144"/>
            </a:xfrm>
          </p:grpSpPr>
          <p:sp>
            <p:nvSpPr>
              <p:cNvPr id="4268" name="Google Shape;4268;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2"/>
            <p:cNvGrpSpPr/>
            <p:nvPr/>
          </p:nvGrpSpPr>
          <p:grpSpPr>
            <a:xfrm>
              <a:off x="1421567" y="1179665"/>
              <a:ext cx="80700" cy="1526144"/>
              <a:chOff x="1421567" y="1179665"/>
              <a:chExt cx="80700" cy="1526144"/>
            </a:xfrm>
          </p:grpSpPr>
          <p:sp>
            <p:nvSpPr>
              <p:cNvPr id="4279" name="Google Shape;4279;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2"/>
            <p:cNvGrpSpPr/>
            <p:nvPr/>
          </p:nvGrpSpPr>
          <p:grpSpPr>
            <a:xfrm>
              <a:off x="1592327" y="1179665"/>
              <a:ext cx="80700" cy="1526144"/>
              <a:chOff x="1592327" y="1179665"/>
              <a:chExt cx="80700" cy="1526144"/>
            </a:xfrm>
          </p:grpSpPr>
          <p:sp>
            <p:nvSpPr>
              <p:cNvPr id="4290" name="Google Shape;4290;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62"/>
            <p:cNvGrpSpPr/>
            <p:nvPr/>
          </p:nvGrpSpPr>
          <p:grpSpPr>
            <a:xfrm>
              <a:off x="1766187" y="1179665"/>
              <a:ext cx="80700" cy="1526144"/>
              <a:chOff x="1766187" y="1179665"/>
              <a:chExt cx="80700" cy="1526144"/>
            </a:xfrm>
          </p:grpSpPr>
          <p:sp>
            <p:nvSpPr>
              <p:cNvPr id="4301" name="Google Shape;4301;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2"/>
            <p:cNvGrpSpPr/>
            <p:nvPr/>
          </p:nvGrpSpPr>
          <p:grpSpPr>
            <a:xfrm>
              <a:off x="1936935" y="1179665"/>
              <a:ext cx="80700" cy="1526144"/>
              <a:chOff x="1936935" y="1179665"/>
              <a:chExt cx="80700" cy="1526144"/>
            </a:xfrm>
          </p:grpSpPr>
          <p:sp>
            <p:nvSpPr>
              <p:cNvPr id="4312" name="Google Shape;4312;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2"/>
            <p:cNvGrpSpPr/>
            <p:nvPr/>
          </p:nvGrpSpPr>
          <p:grpSpPr>
            <a:xfrm>
              <a:off x="2110795" y="1179665"/>
              <a:ext cx="80700" cy="1526144"/>
              <a:chOff x="2110795" y="1179665"/>
              <a:chExt cx="80700" cy="1526144"/>
            </a:xfrm>
          </p:grpSpPr>
          <p:sp>
            <p:nvSpPr>
              <p:cNvPr id="4323" name="Google Shape;4323;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2"/>
            <p:cNvGrpSpPr/>
            <p:nvPr/>
          </p:nvGrpSpPr>
          <p:grpSpPr>
            <a:xfrm>
              <a:off x="2284655" y="1179665"/>
              <a:ext cx="80700" cy="1526144"/>
              <a:chOff x="2284655" y="1179665"/>
              <a:chExt cx="80700" cy="1526144"/>
            </a:xfrm>
          </p:grpSpPr>
          <p:sp>
            <p:nvSpPr>
              <p:cNvPr id="4334" name="Google Shape;4334;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62"/>
          <p:cNvGrpSpPr/>
          <p:nvPr/>
        </p:nvGrpSpPr>
        <p:grpSpPr>
          <a:xfrm>
            <a:off x="2611693" y="986760"/>
            <a:ext cx="1364248" cy="1102133"/>
            <a:chOff x="2623904" y="1198803"/>
            <a:chExt cx="1364248" cy="1102133"/>
          </a:xfrm>
        </p:grpSpPr>
        <p:grpSp>
          <p:nvGrpSpPr>
            <p:cNvPr id="4345" name="Google Shape;4345;p62"/>
            <p:cNvGrpSpPr/>
            <p:nvPr/>
          </p:nvGrpSpPr>
          <p:grpSpPr>
            <a:xfrm>
              <a:off x="2623907" y="1198803"/>
              <a:ext cx="1364245" cy="273000"/>
              <a:chOff x="2623907" y="1198803"/>
              <a:chExt cx="1364245" cy="273000"/>
            </a:xfrm>
          </p:grpSpPr>
          <p:sp>
            <p:nvSpPr>
              <p:cNvPr id="4346" name="Google Shape;4346;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62"/>
            <p:cNvGrpSpPr/>
            <p:nvPr/>
          </p:nvGrpSpPr>
          <p:grpSpPr>
            <a:xfrm>
              <a:off x="2623904" y="1476964"/>
              <a:ext cx="1364245" cy="273000"/>
              <a:chOff x="2623904" y="1476964"/>
              <a:chExt cx="1364245" cy="273000"/>
            </a:xfrm>
          </p:grpSpPr>
          <p:sp>
            <p:nvSpPr>
              <p:cNvPr id="4352" name="Google Shape;4352;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2"/>
            <p:cNvGrpSpPr/>
            <p:nvPr/>
          </p:nvGrpSpPr>
          <p:grpSpPr>
            <a:xfrm>
              <a:off x="2623907" y="1749775"/>
              <a:ext cx="1364245" cy="273000"/>
              <a:chOff x="2623907" y="1749775"/>
              <a:chExt cx="1364245" cy="273000"/>
            </a:xfrm>
          </p:grpSpPr>
          <p:sp>
            <p:nvSpPr>
              <p:cNvPr id="4358" name="Google Shape;4358;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2"/>
            <p:cNvGrpSpPr/>
            <p:nvPr/>
          </p:nvGrpSpPr>
          <p:grpSpPr>
            <a:xfrm>
              <a:off x="2623904" y="2027936"/>
              <a:ext cx="1364245" cy="273000"/>
              <a:chOff x="2623904" y="2027936"/>
              <a:chExt cx="1364245" cy="273000"/>
            </a:xfrm>
          </p:grpSpPr>
          <p:sp>
            <p:nvSpPr>
              <p:cNvPr id="4364" name="Google Shape;4364;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2"/>
          <p:cNvGrpSpPr/>
          <p:nvPr/>
        </p:nvGrpSpPr>
        <p:grpSpPr>
          <a:xfrm>
            <a:off x="2601154" y="2445833"/>
            <a:ext cx="1387541" cy="159124"/>
            <a:chOff x="3200660" y="2180272"/>
            <a:chExt cx="2563824" cy="378237"/>
          </a:xfrm>
        </p:grpSpPr>
        <p:sp>
          <p:nvSpPr>
            <p:cNvPr id="4370" name="Google Shape;4370;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2"/>
          <p:cNvGrpSpPr/>
          <p:nvPr/>
        </p:nvGrpSpPr>
        <p:grpSpPr>
          <a:xfrm>
            <a:off x="2597679" y="2723597"/>
            <a:ext cx="1390502" cy="159625"/>
            <a:chOff x="3530150" y="2790075"/>
            <a:chExt cx="1962600" cy="225300"/>
          </a:xfrm>
        </p:grpSpPr>
        <p:sp>
          <p:nvSpPr>
            <p:cNvPr id="4389" name="Google Shape;4389;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2"/>
          <p:cNvGrpSpPr/>
          <p:nvPr/>
        </p:nvGrpSpPr>
        <p:grpSpPr>
          <a:xfrm>
            <a:off x="2597736" y="3001862"/>
            <a:ext cx="1411629" cy="154175"/>
            <a:chOff x="3558802" y="4011244"/>
            <a:chExt cx="1866000" cy="111600"/>
          </a:xfrm>
        </p:grpSpPr>
        <p:sp>
          <p:nvSpPr>
            <p:cNvPr id="4392" name="Google Shape;4392;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2"/>
          <p:cNvGrpSpPr/>
          <p:nvPr/>
        </p:nvGrpSpPr>
        <p:grpSpPr>
          <a:xfrm>
            <a:off x="2598024" y="2207432"/>
            <a:ext cx="1383503" cy="119761"/>
            <a:chOff x="3465975" y="2270258"/>
            <a:chExt cx="1986364" cy="171947"/>
          </a:xfrm>
        </p:grpSpPr>
        <p:sp>
          <p:nvSpPr>
            <p:cNvPr id="4395" name="Google Shape;4395;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2"/>
          <p:cNvGrpSpPr/>
          <p:nvPr/>
        </p:nvGrpSpPr>
        <p:grpSpPr>
          <a:xfrm>
            <a:off x="2609031" y="3571205"/>
            <a:ext cx="1369531" cy="195460"/>
            <a:chOff x="723300" y="4253549"/>
            <a:chExt cx="2276482" cy="324900"/>
          </a:xfrm>
        </p:grpSpPr>
        <p:sp>
          <p:nvSpPr>
            <p:cNvPr id="4404" name="Google Shape;4404;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2"/>
          <p:cNvGrpSpPr/>
          <p:nvPr/>
        </p:nvGrpSpPr>
        <p:grpSpPr>
          <a:xfrm>
            <a:off x="2598592" y="3272446"/>
            <a:ext cx="1389066" cy="180119"/>
            <a:chOff x="705948" y="3788465"/>
            <a:chExt cx="2308953" cy="299400"/>
          </a:xfrm>
        </p:grpSpPr>
        <p:sp>
          <p:nvSpPr>
            <p:cNvPr id="4410" name="Google Shape;4410;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2"/>
          <p:cNvGrpSpPr/>
          <p:nvPr/>
        </p:nvGrpSpPr>
        <p:grpSpPr>
          <a:xfrm>
            <a:off x="4195583" y="1876400"/>
            <a:ext cx="1433821" cy="191501"/>
            <a:chOff x="4273350" y="2088443"/>
            <a:chExt cx="1433821" cy="191501"/>
          </a:xfrm>
        </p:grpSpPr>
        <p:grpSp>
          <p:nvGrpSpPr>
            <p:cNvPr id="4416" name="Google Shape;4416;p62"/>
            <p:cNvGrpSpPr/>
            <p:nvPr/>
          </p:nvGrpSpPr>
          <p:grpSpPr>
            <a:xfrm>
              <a:off x="4273350" y="2088443"/>
              <a:ext cx="1433821" cy="0"/>
              <a:chOff x="5224975" y="2962250"/>
              <a:chExt cx="1544400" cy="0"/>
            </a:xfrm>
          </p:grpSpPr>
          <p:cxnSp>
            <p:nvCxnSpPr>
              <p:cNvPr id="4417" name="Google Shape;4417;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18" name="Google Shape;4418;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19" name="Google Shape;4419;p62"/>
            <p:cNvGrpSpPr/>
            <p:nvPr/>
          </p:nvGrpSpPr>
          <p:grpSpPr>
            <a:xfrm>
              <a:off x="4273350" y="2279944"/>
              <a:ext cx="1433821" cy="0"/>
              <a:chOff x="5224975" y="2962250"/>
              <a:chExt cx="1544400" cy="0"/>
            </a:xfrm>
          </p:grpSpPr>
          <p:cxnSp>
            <p:nvCxnSpPr>
              <p:cNvPr id="4420" name="Google Shape;4420;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21" name="Google Shape;4421;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22" name="Google Shape;4422;p62"/>
          <p:cNvGrpSpPr/>
          <p:nvPr/>
        </p:nvGrpSpPr>
        <p:grpSpPr>
          <a:xfrm>
            <a:off x="2646529" y="3885304"/>
            <a:ext cx="1304609" cy="294074"/>
            <a:chOff x="2658741" y="4097347"/>
            <a:chExt cx="1304609" cy="294074"/>
          </a:xfrm>
        </p:grpSpPr>
        <p:grpSp>
          <p:nvGrpSpPr>
            <p:cNvPr id="4423" name="Google Shape;4423;p62"/>
            <p:cNvGrpSpPr/>
            <p:nvPr/>
          </p:nvGrpSpPr>
          <p:grpSpPr>
            <a:xfrm>
              <a:off x="2658741" y="4097347"/>
              <a:ext cx="118572" cy="294074"/>
              <a:chOff x="3343310" y="4475555"/>
              <a:chExt cx="127717" cy="316753"/>
            </a:xfrm>
          </p:grpSpPr>
          <p:sp>
            <p:nvSpPr>
              <p:cNvPr id="4424" name="Google Shape;4424;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2"/>
            <p:cNvGrpSpPr/>
            <p:nvPr/>
          </p:nvGrpSpPr>
          <p:grpSpPr>
            <a:xfrm>
              <a:off x="3815519" y="4098388"/>
              <a:ext cx="147831" cy="291991"/>
              <a:chOff x="3527539" y="4476677"/>
              <a:chExt cx="159232" cy="314510"/>
            </a:xfrm>
          </p:grpSpPr>
          <p:sp>
            <p:nvSpPr>
              <p:cNvPr id="4427" name="Google Shape;4427;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2"/>
            <p:cNvGrpSpPr/>
            <p:nvPr/>
          </p:nvGrpSpPr>
          <p:grpSpPr>
            <a:xfrm>
              <a:off x="3511696" y="4098388"/>
              <a:ext cx="147831" cy="291991"/>
              <a:chOff x="3527539" y="4476677"/>
              <a:chExt cx="159232" cy="314510"/>
            </a:xfrm>
          </p:grpSpPr>
          <p:sp>
            <p:nvSpPr>
              <p:cNvPr id="4430" name="Google Shape;4430;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2"/>
            <p:cNvGrpSpPr/>
            <p:nvPr/>
          </p:nvGrpSpPr>
          <p:grpSpPr>
            <a:xfrm>
              <a:off x="3207874" y="4098388"/>
              <a:ext cx="147831" cy="291991"/>
              <a:chOff x="3527539" y="4476677"/>
              <a:chExt cx="159232" cy="314510"/>
            </a:xfrm>
          </p:grpSpPr>
          <p:sp>
            <p:nvSpPr>
              <p:cNvPr id="4433" name="Google Shape;4433;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2"/>
            <p:cNvGrpSpPr/>
            <p:nvPr/>
          </p:nvGrpSpPr>
          <p:grpSpPr>
            <a:xfrm>
              <a:off x="2933305" y="4097347"/>
              <a:ext cx="118572" cy="294074"/>
              <a:chOff x="3343310" y="4475555"/>
              <a:chExt cx="127717" cy="316753"/>
            </a:xfrm>
          </p:grpSpPr>
          <p:sp>
            <p:nvSpPr>
              <p:cNvPr id="4436" name="Google Shape;4436;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62"/>
          <p:cNvGrpSpPr/>
          <p:nvPr/>
        </p:nvGrpSpPr>
        <p:grpSpPr>
          <a:xfrm>
            <a:off x="4197138" y="963998"/>
            <a:ext cx="1430711" cy="751237"/>
            <a:chOff x="5159450" y="1919950"/>
            <a:chExt cx="1541050" cy="862500"/>
          </a:xfrm>
        </p:grpSpPr>
        <p:sp>
          <p:nvSpPr>
            <p:cNvPr id="4439" name="Google Shape;4439;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440" name="Google Shape;4440;p62"/>
            <p:cNvGrpSpPr/>
            <p:nvPr/>
          </p:nvGrpSpPr>
          <p:grpSpPr>
            <a:xfrm>
              <a:off x="5159450" y="1919950"/>
              <a:ext cx="1541050" cy="862500"/>
              <a:chOff x="5159450" y="1919950"/>
              <a:chExt cx="1541050" cy="862500"/>
            </a:xfrm>
          </p:grpSpPr>
          <p:cxnSp>
            <p:nvCxnSpPr>
              <p:cNvPr id="4441" name="Google Shape;4441;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42" name="Google Shape;4442;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43" name="Google Shape;4443;p62"/>
          <p:cNvGrpSpPr/>
          <p:nvPr/>
        </p:nvGrpSpPr>
        <p:grpSpPr>
          <a:xfrm>
            <a:off x="4245275" y="2227768"/>
            <a:ext cx="1334436" cy="967914"/>
            <a:chOff x="4294923" y="2439811"/>
            <a:chExt cx="1334436" cy="967914"/>
          </a:xfrm>
        </p:grpSpPr>
        <p:grpSp>
          <p:nvGrpSpPr>
            <p:cNvPr id="4444" name="Google Shape;4444;p62"/>
            <p:cNvGrpSpPr/>
            <p:nvPr/>
          </p:nvGrpSpPr>
          <p:grpSpPr>
            <a:xfrm>
              <a:off x="4960455" y="2469658"/>
              <a:ext cx="668904" cy="885524"/>
              <a:chOff x="4960455" y="2469658"/>
              <a:chExt cx="668904" cy="885524"/>
            </a:xfrm>
          </p:grpSpPr>
          <p:sp>
            <p:nvSpPr>
              <p:cNvPr id="4445" name="Google Shape;4445;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2"/>
            <p:cNvGrpSpPr/>
            <p:nvPr/>
          </p:nvGrpSpPr>
          <p:grpSpPr>
            <a:xfrm>
              <a:off x="4294923" y="2469658"/>
              <a:ext cx="668951" cy="885524"/>
              <a:chOff x="4294923" y="2469658"/>
              <a:chExt cx="668951" cy="885524"/>
            </a:xfrm>
          </p:grpSpPr>
          <p:sp>
            <p:nvSpPr>
              <p:cNvPr id="4452" name="Google Shape;4452;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2"/>
          <p:cNvGrpSpPr/>
          <p:nvPr/>
        </p:nvGrpSpPr>
        <p:grpSpPr>
          <a:xfrm>
            <a:off x="4231478" y="3282213"/>
            <a:ext cx="1430949" cy="897289"/>
            <a:chOff x="4351371" y="3547942"/>
            <a:chExt cx="1345130" cy="843475"/>
          </a:xfrm>
        </p:grpSpPr>
        <p:grpSp>
          <p:nvGrpSpPr>
            <p:cNvPr id="4460" name="Google Shape;4460;p62"/>
            <p:cNvGrpSpPr/>
            <p:nvPr/>
          </p:nvGrpSpPr>
          <p:grpSpPr>
            <a:xfrm>
              <a:off x="4351371" y="4209917"/>
              <a:ext cx="1345130" cy="181500"/>
              <a:chOff x="4351371" y="4209917"/>
              <a:chExt cx="1345130" cy="181500"/>
            </a:xfrm>
          </p:grpSpPr>
          <p:sp>
            <p:nvSpPr>
              <p:cNvPr id="4461" name="Google Shape;4461;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63" name="Google Shape;4463;p62"/>
            <p:cNvGrpSpPr/>
            <p:nvPr/>
          </p:nvGrpSpPr>
          <p:grpSpPr>
            <a:xfrm>
              <a:off x="4403010" y="3985221"/>
              <a:ext cx="1109518" cy="181500"/>
              <a:chOff x="4403010" y="3985221"/>
              <a:chExt cx="1109518" cy="181500"/>
            </a:xfrm>
          </p:grpSpPr>
          <p:sp>
            <p:nvSpPr>
              <p:cNvPr id="4464" name="Google Shape;4464;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5" name="Google Shape;4465;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66" name="Google Shape;4466;p62"/>
            <p:cNvGrpSpPr/>
            <p:nvPr/>
          </p:nvGrpSpPr>
          <p:grpSpPr>
            <a:xfrm>
              <a:off x="4618704" y="3766582"/>
              <a:ext cx="807858" cy="181500"/>
              <a:chOff x="4618704" y="3766582"/>
              <a:chExt cx="807858" cy="181500"/>
            </a:xfrm>
          </p:grpSpPr>
          <p:sp>
            <p:nvSpPr>
              <p:cNvPr id="4467" name="Google Shape;4467;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8" name="Google Shape;4468;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69" name="Google Shape;4469;p62"/>
            <p:cNvGrpSpPr/>
            <p:nvPr/>
          </p:nvGrpSpPr>
          <p:grpSpPr>
            <a:xfrm>
              <a:off x="4735238" y="3547942"/>
              <a:ext cx="462839" cy="181500"/>
              <a:chOff x="4735238" y="3547942"/>
              <a:chExt cx="462839" cy="181500"/>
            </a:xfrm>
          </p:grpSpPr>
          <p:sp>
            <p:nvSpPr>
              <p:cNvPr id="4470" name="Google Shape;4470;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1" name="Google Shape;4471;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72" name="Google Shape;4472;p62"/>
          <p:cNvGrpSpPr/>
          <p:nvPr/>
        </p:nvGrpSpPr>
        <p:grpSpPr>
          <a:xfrm>
            <a:off x="7407836" y="2217537"/>
            <a:ext cx="1020955" cy="928853"/>
            <a:chOff x="926675" y="238125"/>
            <a:chExt cx="5755100" cy="5232975"/>
          </a:xfrm>
        </p:grpSpPr>
        <p:sp>
          <p:nvSpPr>
            <p:cNvPr id="4473" name="Google Shape;4473;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62"/>
          <p:cNvGrpSpPr/>
          <p:nvPr/>
        </p:nvGrpSpPr>
        <p:grpSpPr>
          <a:xfrm>
            <a:off x="715210" y="2616272"/>
            <a:ext cx="1695374" cy="1560837"/>
            <a:chOff x="727421" y="2828315"/>
            <a:chExt cx="1695374" cy="1560837"/>
          </a:xfrm>
        </p:grpSpPr>
        <p:grpSp>
          <p:nvGrpSpPr>
            <p:cNvPr id="4478" name="Google Shape;4478;p62"/>
            <p:cNvGrpSpPr/>
            <p:nvPr/>
          </p:nvGrpSpPr>
          <p:grpSpPr>
            <a:xfrm>
              <a:off x="727421" y="2828315"/>
              <a:ext cx="1695374" cy="1560837"/>
              <a:chOff x="734799" y="2782450"/>
              <a:chExt cx="1571100" cy="1577400"/>
            </a:xfrm>
          </p:grpSpPr>
          <p:cxnSp>
            <p:nvCxnSpPr>
              <p:cNvPr id="4479" name="Google Shape;4479;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80" name="Google Shape;4480;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81" name="Google Shape;4481;p62"/>
            <p:cNvGrpSpPr/>
            <p:nvPr/>
          </p:nvGrpSpPr>
          <p:grpSpPr>
            <a:xfrm>
              <a:off x="819108" y="2882501"/>
              <a:ext cx="1556791" cy="1426186"/>
              <a:chOff x="819108" y="2882501"/>
              <a:chExt cx="1556791" cy="1426186"/>
            </a:xfrm>
          </p:grpSpPr>
          <p:grpSp>
            <p:nvGrpSpPr>
              <p:cNvPr id="4482" name="Google Shape;4482;p62"/>
              <p:cNvGrpSpPr/>
              <p:nvPr/>
            </p:nvGrpSpPr>
            <p:grpSpPr>
              <a:xfrm>
                <a:off x="819108" y="2882501"/>
                <a:ext cx="103104" cy="1426186"/>
                <a:chOff x="4674013" y="3100904"/>
                <a:chExt cx="122758" cy="1698043"/>
              </a:xfrm>
            </p:grpSpPr>
            <p:sp>
              <p:nvSpPr>
                <p:cNvPr id="4483" name="Google Shape;4483;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2"/>
              <p:cNvGrpSpPr/>
              <p:nvPr/>
            </p:nvGrpSpPr>
            <p:grpSpPr>
              <a:xfrm>
                <a:off x="1062475" y="2882501"/>
                <a:ext cx="103104" cy="1426186"/>
                <a:chOff x="4940438" y="3100904"/>
                <a:chExt cx="122758" cy="1698043"/>
              </a:xfrm>
            </p:grpSpPr>
            <p:sp>
              <p:nvSpPr>
                <p:cNvPr id="4491" name="Google Shape;4491;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2"/>
              <p:cNvGrpSpPr/>
              <p:nvPr/>
            </p:nvGrpSpPr>
            <p:grpSpPr>
              <a:xfrm>
                <a:off x="1299324" y="2882501"/>
                <a:ext cx="103104" cy="1426186"/>
                <a:chOff x="5206863" y="3100904"/>
                <a:chExt cx="122758" cy="1698043"/>
              </a:xfrm>
            </p:grpSpPr>
            <p:sp>
              <p:nvSpPr>
                <p:cNvPr id="4499" name="Google Shape;4499;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2"/>
              <p:cNvGrpSpPr/>
              <p:nvPr/>
            </p:nvGrpSpPr>
            <p:grpSpPr>
              <a:xfrm>
                <a:off x="1786057" y="2882501"/>
                <a:ext cx="103104" cy="1426186"/>
                <a:chOff x="6006138" y="3143629"/>
                <a:chExt cx="122758" cy="1698043"/>
              </a:xfrm>
            </p:grpSpPr>
            <p:sp>
              <p:nvSpPr>
                <p:cNvPr id="4507" name="Google Shape;4507;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029422" y="2882501"/>
                <a:ext cx="103104" cy="1426186"/>
                <a:chOff x="6805413" y="3100904"/>
                <a:chExt cx="122758" cy="1698043"/>
              </a:xfrm>
            </p:grpSpPr>
            <p:sp>
              <p:nvSpPr>
                <p:cNvPr id="4515" name="Google Shape;4515;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2"/>
              <p:cNvGrpSpPr/>
              <p:nvPr/>
            </p:nvGrpSpPr>
            <p:grpSpPr>
              <a:xfrm>
                <a:off x="2272795" y="2882501"/>
                <a:ext cx="103104" cy="1426186"/>
                <a:chOff x="5206863" y="3100904"/>
                <a:chExt cx="122758" cy="1698043"/>
              </a:xfrm>
            </p:grpSpPr>
            <p:sp>
              <p:nvSpPr>
                <p:cNvPr id="4523" name="Google Shape;4523;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2"/>
              <p:cNvGrpSpPr/>
              <p:nvPr/>
            </p:nvGrpSpPr>
            <p:grpSpPr>
              <a:xfrm>
                <a:off x="1542694" y="2882501"/>
                <a:ext cx="103104" cy="1426186"/>
                <a:chOff x="6006138" y="3143629"/>
                <a:chExt cx="122758" cy="1698043"/>
              </a:xfrm>
            </p:grpSpPr>
            <p:sp>
              <p:nvSpPr>
                <p:cNvPr id="4531" name="Google Shape;4531;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38" name="Google Shape;4538;p62"/>
          <p:cNvGrpSpPr/>
          <p:nvPr/>
        </p:nvGrpSpPr>
        <p:grpSpPr>
          <a:xfrm>
            <a:off x="5671260" y="3305994"/>
            <a:ext cx="2749952" cy="870677"/>
            <a:chOff x="238125" y="1725700"/>
            <a:chExt cx="7139025" cy="2260325"/>
          </a:xfrm>
        </p:grpSpPr>
        <p:sp>
          <p:nvSpPr>
            <p:cNvPr id="4539" name="Google Shape;4539;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2"/>
          <p:cNvGrpSpPr/>
          <p:nvPr/>
        </p:nvGrpSpPr>
        <p:grpSpPr>
          <a:xfrm>
            <a:off x="5941424" y="2247740"/>
            <a:ext cx="1105452" cy="916747"/>
            <a:chOff x="5249100" y="1210600"/>
            <a:chExt cx="3502700" cy="2904775"/>
          </a:xfrm>
        </p:grpSpPr>
        <p:sp>
          <p:nvSpPr>
            <p:cNvPr id="4550" name="Google Shape;4550;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4" name="Google Shape;4554;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55" name="Google Shape;4555;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56" name="Google Shape;4556;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57" name="Google Shape;4557;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58" name="Google Shape;4558;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2"/>
          <p:cNvGrpSpPr/>
          <p:nvPr/>
        </p:nvGrpSpPr>
        <p:grpSpPr>
          <a:xfrm>
            <a:off x="7123972" y="967158"/>
            <a:ext cx="1304650" cy="1124856"/>
            <a:chOff x="7287122" y="1165658"/>
            <a:chExt cx="1219413" cy="1051365"/>
          </a:xfrm>
        </p:grpSpPr>
        <p:grpSp>
          <p:nvGrpSpPr>
            <p:cNvPr id="4560" name="Google Shape;4560;p62"/>
            <p:cNvGrpSpPr/>
            <p:nvPr/>
          </p:nvGrpSpPr>
          <p:grpSpPr>
            <a:xfrm>
              <a:off x="7287122" y="1969723"/>
              <a:ext cx="1219413" cy="247300"/>
              <a:chOff x="7287122" y="1969723"/>
              <a:chExt cx="1219413" cy="247300"/>
            </a:xfrm>
          </p:grpSpPr>
          <p:sp>
            <p:nvSpPr>
              <p:cNvPr id="4561" name="Google Shape;4561;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2" name="Google Shape;4562;p62"/>
              <p:cNvGrpSpPr/>
              <p:nvPr/>
            </p:nvGrpSpPr>
            <p:grpSpPr>
              <a:xfrm>
                <a:off x="7287122" y="2063892"/>
                <a:ext cx="1151753" cy="73428"/>
                <a:chOff x="7287122" y="2063892"/>
                <a:chExt cx="1151753" cy="73428"/>
              </a:xfrm>
            </p:grpSpPr>
            <p:sp>
              <p:nvSpPr>
                <p:cNvPr id="4563" name="Google Shape;4563;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4" name="Google Shape;4564;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65" name="Google Shape;4565;p62"/>
            <p:cNvGrpSpPr/>
            <p:nvPr/>
          </p:nvGrpSpPr>
          <p:grpSpPr>
            <a:xfrm>
              <a:off x="7287122" y="1712201"/>
              <a:ext cx="1219403" cy="246767"/>
              <a:chOff x="7287122" y="1712201"/>
              <a:chExt cx="1219403" cy="246767"/>
            </a:xfrm>
          </p:grpSpPr>
          <p:sp>
            <p:nvSpPr>
              <p:cNvPr id="4566" name="Google Shape;4566;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62"/>
              <p:cNvGrpSpPr/>
              <p:nvPr/>
            </p:nvGrpSpPr>
            <p:grpSpPr>
              <a:xfrm>
                <a:off x="7287122" y="1842861"/>
                <a:ext cx="1005303" cy="73419"/>
                <a:chOff x="7287122" y="1842861"/>
                <a:chExt cx="1005303" cy="73419"/>
              </a:xfrm>
            </p:grpSpPr>
            <p:sp>
              <p:nvSpPr>
                <p:cNvPr id="4568" name="Google Shape;4568;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70" name="Google Shape;4570;p62"/>
            <p:cNvGrpSpPr/>
            <p:nvPr/>
          </p:nvGrpSpPr>
          <p:grpSpPr>
            <a:xfrm>
              <a:off x="7287122" y="1447520"/>
              <a:ext cx="1219403" cy="286667"/>
              <a:chOff x="7287122" y="1447520"/>
              <a:chExt cx="1219403" cy="286667"/>
            </a:xfrm>
          </p:grpSpPr>
          <p:sp>
            <p:nvSpPr>
              <p:cNvPr id="4571" name="Google Shape;4571;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62"/>
              <p:cNvGrpSpPr/>
              <p:nvPr/>
            </p:nvGrpSpPr>
            <p:grpSpPr>
              <a:xfrm>
                <a:off x="7287122" y="1581977"/>
                <a:ext cx="852803" cy="73428"/>
                <a:chOff x="7287122" y="1581977"/>
                <a:chExt cx="852803" cy="73428"/>
              </a:xfrm>
            </p:grpSpPr>
            <p:sp>
              <p:nvSpPr>
                <p:cNvPr id="4573" name="Google Shape;4573;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4" name="Google Shape;4574;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75" name="Google Shape;4575;p62"/>
            <p:cNvGrpSpPr/>
            <p:nvPr/>
          </p:nvGrpSpPr>
          <p:grpSpPr>
            <a:xfrm>
              <a:off x="7287122" y="1165658"/>
              <a:ext cx="1219403" cy="344253"/>
              <a:chOff x="7287122" y="1165658"/>
              <a:chExt cx="1219403" cy="344253"/>
            </a:xfrm>
          </p:grpSpPr>
          <p:sp>
            <p:nvSpPr>
              <p:cNvPr id="4576" name="Google Shape;4576;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7" name="Google Shape;4577;p62"/>
              <p:cNvGrpSpPr/>
              <p:nvPr/>
            </p:nvGrpSpPr>
            <p:grpSpPr>
              <a:xfrm>
                <a:off x="7287122" y="1341025"/>
                <a:ext cx="695703" cy="73419"/>
                <a:chOff x="7287122" y="1341025"/>
                <a:chExt cx="695703" cy="73419"/>
              </a:xfrm>
            </p:grpSpPr>
            <p:sp>
              <p:nvSpPr>
                <p:cNvPr id="4578" name="Google Shape;4578;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80" name="Google Shape;4580;p62"/>
          <p:cNvGrpSpPr/>
          <p:nvPr/>
        </p:nvGrpSpPr>
        <p:grpSpPr>
          <a:xfrm>
            <a:off x="5790464" y="973181"/>
            <a:ext cx="1397729" cy="1098540"/>
            <a:chOff x="5900602" y="1193063"/>
            <a:chExt cx="1299851" cy="1021707"/>
          </a:xfrm>
        </p:grpSpPr>
        <p:grpSp>
          <p:nvGrpSpPr>
            <p:cNvPr id="4581" name="Google Shape;4581;p62"/>
            <p:cNvGrpSpPr/>
            <p:nvPr/>
          </p:nvGrpSpPr>
          <p:grpSpPr>
            <a:xfrm>
              <a:off x="6520337" y="1193063"/>
              <a:ext cx="341815" cy="799959"/>
              <a:chOff x="6520337" y="1193063"/>
              <a:chExt cx="341815" cy="799959"/>
            </a:xfrm>
          </p:grpSpPr>
          <p:grpSp>
            <p:nvGrpSpPr>
              <p:cNvPr id="4582" name="Google Shape;4582;p62"/>
              <p:cNvGrpSpPr/>
              <p:nvPr/>
            </p:nvGrpSpPr>
            <p:grpSpPr>
              <a:xfrm>
                <a:off x="6520337" y="1589527"/>
                <a:ext cx="213950" cy="403494"/>
                <a:chOff x="6520337" y="1589527"/>
                <a:chExt cx="213950" cy="403494"/>
              </a:xfrm>
            </p:grpSpPr>
            <p:sp>
              <p:nvSpPr>
                <p:cNvPr id="4583" name="Google Shape;4583;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2"/>
              <p:cNvGrpSpPr/>
              <p:nvPr/>
            </p:nvGrpSpPr>
            <p:grpSpPr>
              <a:xfrm>
                <a:off x="6577204" y="1193063"/>
                <a:ext cx="284947" cy="464512"/>
                <a:chOff x="6577204" y="1193063"/>
                <a:chExt cx="284947" cy="464512"/>
              </a:xfrm>
            </p:grpSpPr>
            <p:sp>
              <p:nvSpPr>
                <p:cNvPr id="4586" name="Google Shape;4586;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7" name="Google Shape;4587;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8" name="Google Shape;4588;p62"/>
            <p:cNvGrpSpPr/>
            <p:nvPr/>
          </p:nvGrpSpPr>
          <p:grpSpPr>
            <a:xfrm>
              <a:off x="6238903" y="1193063"/>
              <a:ext cx="300475" cy="900152"/>
              <a:chOff x="6238903" y="1193063"/>
              <a:chExt cx="300475" cy="900152"/>
            </a:xfrm>
          </p:grpSpPr>
          <p:grpSp>
            <p:nvGrpSpPr>
              <p:cNvPr id="4589" name="Google Shape;4589;p62"/>
              <p:cNvGrpSpPr/>
              <p:nvPr/>
            </p:nvGrpSpPr>
            <p:grpSpPr>
              <a:xfrm>
                <a:off x="6290865" y="1489315"/>
                <a:ext cx="248514" cy="603900"/>
                <a:chOff x="6290865" y="1489315"/>
                <a:chExt cx="248514" cy="603900"/>
              </a:xfrm>
            </p:grpSpPr>
            <p:sp>
              <p:nvSpPr>
                <p:cNvPr id="4590" name="Google Shape;4590;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2"/>
              <p:cNvGrpSpPr/>
              <p:nvPr/>
            </p:nvGrpSpPr>
            <p:grpSpPr>
              <a:xfrm>
                <a:off x="6238903" y="1193063"/>
                <a:ext cx="284947" cy="333087"/>
                <a:chOff x="6238903" y="1193063"/>
                <a:chExt cx="284947" cy="333087"/>
              </a:xfrm>
            </p:grpSpPr>
            <p:sp>
              <p:nvSpPr>
                <p:cNvPr id="4593" name="Google Shape;4593;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4" name="Google Shape;4594;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5" name="Google Shape;4595;p62"/>
            <p:cNvGrpSpPr/>
            <p:nvPr/>
          </p:nvGrpSpPr>
          <p:grpSpPr>
            <a:xfrm>
              <a:off x="5900602" y="1193063"/>
              <a:ext cx="444345" cy="1021707"/>
              <a:chOff x="5900602" y="1193063"/>
              <a:chExt cx="444345" cy="1021707"/>
            </a:xfrm>
          </p:grpSpPr>
          <p:grpSp>
            <p:nvGrpSpPr>
              <p:cNvPr id="4596" name="Google Shape;4596;p62"/>
              <p:cNvGrpSpPr/>
              <p:nvPr/>
            </p:nvGrpSpPr>
            <p:grpSpPr>
              <a:xfrm>
                <a:off x="6046501" y="1367785"/>
                <a:ext cx="298446" cy="846986"/>
                <a:chOff x="6046501" y="1367785"/>
                <a:chExt cx="298446" cy="846986"/>
              </a:xfrm>
            </p:grpSpPr>
            <p:sp>
              <p:nvSpPr>
                <p:cNvPr id="4597" name="Google Shape;4597;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62"/>
              <p:cNvGrpSpPr/>
              <p:nvPr/>
            </p:nvGrpSpPr>
            <p:grpSpPr>
              <a:xfrm>
                <a:off x="5900602" y="1193063"/>
                <a:ext cx="284947" cy="182312"/>
                <a:chOff x="5900602" y="1193063"/>
                <a:chExt cx="284947" cy="182312"/>
              </a:xfrm>
            </p:grpSpPr>
            <p:sp>
              <p:nvSpPr>
                <p:cNvPr id="4600" name="Google Shape;4600;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1" name="Google Shape;4601;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02" name="Google Shape;4602;p62"/>
            <p:cNvGrpSpPr/>
            <p:nvPr/>
          </p:nvGrpSpPr>
          <p:grpSpPr>
            <a:xfrm>
              <a:off x="6738300" y="1193063"/>
              <a:ext cx="462153" cy="707634"/>
              <a:chOff x="6738300" y="1193063"/>
              <a:chExt cx="462153" cy="707634"/>
            </a:xfrm>
          </p:grpSpPr>
          <p:grpSp>
            <p:nvGrpSpPr>
              <p:cNvPr id="4603" name="Google Shape;4603;p62"/>
              <p:cNvGrpSpPr/>
              <p:nvPr/>
            </p:nvGrpSpPr>
            <p:grpSpPr>
              <a:xfrm>
                <a:off x="6915505" y="1193063"/>
                <a:ext cx="284947" cy="597387"/>
                <a:chOff x="6915505" y="1193063"/>
                <a:chExt cx="284947" cy="597387"/>
              </a:xfrm>
            </p:grpSpPr>
            <p:sp>
              <p:nvSpPr>
                <p:cNvPr id="4604" name="Google Shape;4604;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5" name="Google Shape;4605;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06" name="Google Shape;4606;p62"/>
              <p:cNvGrpSpPr/>
              <p:nvPr/>
            </p:nvGrpSpPr>
            <p:grpSpPr>
              <a:xfrm>
                <a:off x="6738300" y="1684725"/>
                <a:ext cx="230066" cy="215971"/>
                <a:chOff x="6738300" y="1684725"/>
                <a:chExt cx="230066" cy="215971"/>
              </a:xfrm>
            </p:grpSpPr>
            <p:sp>
              <p:nvSpPr>
                <p:cNvPr id="4607" name="Google Shape;4607;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zh-TW" altLang="en-US"/>
              <a:t>原始特徵與生成特徵</a:t>
            </a:r>
          </a:p>
        </p:txBody>
      </p:sp>
      <p:graphicFrame>
        <p:nvGraphicFramePr>
          <p:cNvPr id="13" name="表格 12">
            <a:extLst>
              <a:ext uri="{FF2B5EF4-FFF2-40B4-BE49-F238E27FC236}">
                <a16:creationId xmlns:a16="http://schemas.microsoft.com/office/drawing/2014/main" id="{0ED0C794-9ADE-5399-8D67-275BD60700D1}"/>
              </a:ext>
            </a:extLst>
          </p:cNvPr>
          <p:cNvGraphicFramePr>
            <a:graphicFrameLocks noGrp="1"/>
          </p:cNvGraphicFramePr>
          <p:nvPr>
            <p:extLst>
              <p:ext uri="{D42A27DB-BD31-4B8C-83A1-F6EECF244321}">
                <p14:modId xmlns:p14="http://schemas.microsoft.com/office/powerpoint/2010/main" val="3810397813"/>
              </p:ext>
            </p:extLst>
          </p:nvPr>
        </p:nvGraphicFramePr>
        <p:xfrm>
          <a:off x="780536" y="1184906"/>
          <a:ext cx="7582928" cy="572700"/>
        </p:xfrm>
        <a:graphic>
          <a:graphicData uri="http://schemas.openxmlformats.org/drawingml/2006/table">
            <a:tbl>
              <a:tblPr>
                <a:tableStyleId>{4EE5D93E-594E-44F5-A2FA-E937BCCC105A}</a:tableStyleId>
              </a:tblPr>
              <a:tblGrid>
                <a:gridCol w="572309">
                  <a:extLst>
                    <a:ext uri="{9D8B030D-6E8A-4147-A177-3AD203B41FA5}">
                      <a16:colId xmlns:a16="http://schemas.microsoft.com/office/drawing/2014/main" val="1993046354"/>
                    </a:ext>
                  </a:extLst>
                </a:gridCol>
                <a:gridCol w="503368">
                  <a:extLst>
                    <a:ext uri="{9D8B030D-6E8A-4147-A177-3AD203B41FA5}">
                      <a16:colId xmlns:a16="http://schemas.microsoft.com/office/drawing/2014/main" val="4023778356"/>
                    </a:ext>
                  </a:extLst>
                </a:gridCol>
                <a:gridCol w="1149265">
                  <a:extLst>
                    <a:ext uri="{9D8B030D-6E8A-4147-A177-3AD203B41FA5}">
                      <a16:colId xmlns:a16="http://schemas.microsoft.com/office/drawing/2014/main" val="2534384577"/>
                    </a:ext>
                  </a:extLst>
                </a:gridCol>
                <a:gridCol w="937552">
                  <a:extLst>
                    <a:ext uri="{9D8B030D-6E8A-4147-A177-3AD203B41FA5}">
                      <a16:colId xmlns:a16="http://schemas.microsoft.com/office/drawing/2014/main" val="3308191441"/>
                    </a:ext>
                  </a:extLst>
                </a:gridCol>
                <a:gridCol w="1457943">
                  <a:extLst>
                    <a:ext uri="{9D8B030D-6E8A-4147-A177-3AD203B41FA5}">
                      <a16:colId xmlns:a16="http://schemas.microsoft.com/office/drawing/2014/main" val="456054377"/>
                    </a:ext>
                  </a:extLst>
                </a:gridCol>
                <a:gridCol w="944017">
                  <a:extLst>
                    <a:ext uri="{9D8B030D-6E8A-4147-A177-3AD203B41FA5}">
                      <a16:colId xmlns:a16="http://schemas.microsoft.com/office/drawing/2014/main" val="3779644995"/>
                    </a:ext>
                  </a:extLst>
                </a:gridCol>
                <a:gridCol w="843817">
                  <a:extLst>
                    <a:ext uri="{9D8B030D-6E8A-4147-A177-3AD203B41FA5}">
                      <a16:colId xmlns:a16="http://schemas.microsoft.com/office/drawing/2014/main" val="1086620117"/>
                    </a:ext>
                  </a:extLst>
                </a:gridCol>
                <a:gridCol w="551300">
                  <a:extLst>
                    <a:ext uri="{9D8B030D-6E8A-4147-A177-3AD203B41FA5}">
                      <a16:colId xmlns:a16="http://schemas.microsoft.com/office/drawing/2014/main" val="2949882074"/>
                    </a:ext>
                  </a:extLst>
                </a:gridCol>
                <a:gridCol w="623357">
                  <a:extLst>
                    <a:ext uri="{9D8B030D-6E8A-4147-A177-3AD203B41FA5}">
                      <a16:colId xmlns:a16="http://schemas.microsoft.com/office/drawing/2014/main" val="1155207646"/>
                    </a:ext>
                  </a:extLst>
                </a:gridCol>
              </a:tblGrid>
              <a:tr h="286350">
                <a:tc>
                  <a:txBody>
                    <a:bodyPr/>
                    <a:lstStyle/>
                    <a:p>
                      <a:pPr algn="l" fontAlgn="ctr"/>
                      <a:r>
                        <a:rPr lang="en-US" sz="1000" u="none" strike="noStrike" err="1">
                          <a:effectLst/>
                        </a:rPr>
                        <a:t>stock_id</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date_id</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seconds_in_bucket</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imbalance_size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imbalance_buy_sell_flag</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reference_price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matched_size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far_price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near_price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extLst>
                  <a:ext uri="{0D108BD9-81ED-4DB2-BD59-A6C34878D82A}">
                    <a16:rowId xmlns:a16="http://schemas.microsoft.com/office/drawing/2014/main" val="2104599550"/>
                  </a:ext>
                </a:extLst>
              </a:tr>
              <a:tr h="286350">
                <a:tc>
                  <a:txBody>
                    <a:bodyPr/>
                    <a:lstStyle/>
                    <a:p>
                      <a:pPr algn="l" fontAlgn="ctr"/>
                      <a:r>
                        <a:rPr lang="en-US" sz="1000" u="none" strike="noStrike" err="1">
                          <a:effectLst/>
                        </a:rPr>
                        <a:t>bid_price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bid_size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ask_price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ask_size</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err="1">
                          <a:effectLst/>
                        </a:rPr>
                        <a:t>wap</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a:effectLst/>
                        </a:rPr>
                        <a:t>target</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a:effectLst/>
                        </a:rPr>
                        <a:t>time_id</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ctr"/>
                      <a:r>
                        <a:rPr lang="en-US" sz="1000" u="none" strike="noStrike">
                          <a:effectLst/>
                        </a:rPr>
                        <a:t>row_id</a:t>
                      </a:r>
                      <a:endParaRPr 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ctr"/>
                </a:tc>
                <a:tc>
                  <a:txBody>
                    <a:bodyPr/>
                    <a:lstStyle/>
                    <a:p>
                      <a:pPr algn="l" fontAlgn="b"/>
                      <a:endParaRPr lang="zh-TW" alt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8037" marR="8037" marT="8037" marB="0" anchor="b"/>
                </a:tc>
                <a:extLst>
                  <a:ext uri="{0D108BD9-81ED-4DB2-BD59-A6C34878D82A}">
                    <a16:rowId xmlns:a16="http://schemas.microsoft.com/office/drawing/2014/main" val="2948355511"/>
                  </a:ext>
                </a:extLst>
              </a:tr>
            </a:tbl>
          </a:graphicData>
        </a:graphic>
      </p:graphicFrame>
      <p:sp>
        <p:nvSpPr>
          <p:cNvPr id="15" name="文字方塊 14">
            <a:extLst>
              <a:ext uri="{FF2B5EF4-FFF2-40B4-BE49-F238E27FC236}">
                <a16:creationId xmlns:a16="http://schemas.microsoft.com/office/drawing/2014/main" id="{D86BE7E3-0795-3B93-10B0-B6B029738A94}"/>
              </a:ext>
            </a:extLst>
          </p:cNvPr>
          <p:cNvSpPr txBox="1"/>
          <p:nvPr/>
        </p:nvSpPr>
        <p:spPr>
          <a:xfrm>
            <a:off x="481398" y="2988197"/>
            <a:ext cx="7873312" cy="2031325"/>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en-US" altLang="zh-TW"/>
              <a:t>(a-b)/(</a:t>
            </a:r>
            <a:r>
              <a:rPr lang="en-US" altLang="zh-TW" err="1"/>
              <a:t>a+b</a:t>
            </a:r>
            <a:r>
              <a:rPr lang="en-US" altLang="zh-TW"/>
              <a:t>)</a:t>
            </a:r>
            <a:r>
              <a:rPr lang="zh-TW" altLang="en-US"/>
              <a:t>  </a:t>
            </a:r>
            <a:r>
              <a:rPr lang="zh-TW" altLang="en-US" b="0" i="0">
                <a:solidFill>
                  <a:srgbClr val="0F0F0F"/>
                </a:solidFill>
                <a:effectLst/>
                <a:latin typeface="Söhne"/>
              </a:rPr>
              <a:t>計算兩個特徵</a:t>
            </a:r>
            <a:r>
              <a:rPr lang="en-US" altLang="zh-TW" b="0" i="0">
                <a:solidFill>
                  <a:srgbClr val="0F0F0F"/>
                </a:solidFill>
                <a:effectLst/>
                <a:latin typeface="Söhne"/>
              </a:rPr>
              <a:t>a</a:t>
            </a:r>
            <a:r>
              <a:rPr lang="zh-TW" altLang="en-US" b="0" i="0">
                <a:solidFill>
                  <a:srgbClr val="0F0F0F"/>
                </a:solidFill>
                <a:effectLst/>
                <a:latin typeface="Söhne"/>
              </a:rPr>
              <a:t>和</a:t>
            </a:r>
            <a:r>
              <a:rPr lang="en-US" altLang="zh-TW" b="0" i="0">
                <a:solidFill>
                  <a:srgbClr val="0F0F0F"/>
                </a:solidFill>
                <a:effectLst/>
                <a:latin typeface="Söhne"/>
              </a:rPr>
              <a:t>b</a:t>
            </a:r>
            <a:r>
              <a:rPr lang="zh-TW" altLang="en-US" b="0" i="0">
                <a:solidFill>
                  <a:srgbClr val="0F0F0F"/>
                </a:solidFill>
                <a:effectLst/>
                <a:latin typeface="Söhne"/>
              </a:rPr>
              <a:t>之間的相對差異</a:t>
            </a:r>
            <a:endParaRPr lang="en-US" altLang="zh-TW" b="0" i="0">
              <a:solidFill>
                <a:srgbClr val="0F0F0F"/>
              </a:solidFill>
              <a:effectLst/>
              <a:latin typeface="Söhne"/>
            </a:endParaRPr>
          </a:p>
          <a:p>
            <a:pPr marL="171450" lvl="0" indent="-171450" algn="l" rtl="0">
              <a:spcBef>
                <a:spcPts val="0"/>
              </a:spcBef>
              <a:spcAft>
                <a:spcPts val="0"/>
              </a:spcAft>
              <a:buFont typeface="Arial" panose="020B0604020202020204" pitchFamily="34" charset="0"/>
              <a:buChar char="•"/>
            </a:pPr>
            <a:endParaRPr lang="en-US" altLang="zh-TW"/>
          </a:p>
          <a:p>
            <a:pPr marL="171450" indent="-171450">
              <a:buFont typeface="Arial" panose="020B0604020202020204" pitchFamily="34" charset="0"/>
              <a:buChar char="•"/>
            </a:pPr>
            <a:r>
              <a:rPr lang="en-US" altLang="zh-TW"/>
              <a:t>(max-mid)/(mid-min)</a:t>
            </a:r>
            <a:r>
              <a:rPr lang="zh-TW" altLang="en-US"/>
              <a:t>  </a:t>
            </a:r>
            <a:r>
              <a:rPr lang="zh-TW" altLang="en-US" b="0" i="0">
                <a:solidFill>
                  <a:srgbClr val="0F0F0F"/>
                </a:solidFill>
                <a:effectLst/>
                <a:latin typeface="Söhne"/>
              </a:rPr>
              <a:t>這個特徵有助於捕捉特徵值在範圍內的變化程度</a:t>
            </a:r>
            <a:endParaRPr lang="en-US" altLang="zh-TW" b="0" i="0">
              <a:solidFill>
                <a:srgbClr val="0F0F0F"/>
              </a:solidFill>
              <a:effectLst/>
              <a:latin typeface="Söhne"/>
            </a:endParaRPr>
          </a:p>
          <a:p>
            <a:pPr marL="171450" indent="-171450">
              <a:buFont typeface="Arial" panose="020B0604020202020204" pitchFamily="34" charset="0"/>
              <a:buChar char="•"/>
            </a:pPr>
            <a:endParaRPr lang="en-US" altLang="zh-TW">
              <a:solidFill>
                <a:srgbClr val="0F0F0F"/>
              </a:solidFill>
              <a:latin typeface="Söhne"/>
            </a:endParaRPr>
          </a:p>
          <a:p>
            <a:pPr marL="171450" indent="-171450">
              <a:buFont typeface="Arial" panose="020B0604020202020204" pitchFamily="34" charset="0"/>
              <a:buChar char="•"/>
            </a:pPr>
            <a:r>
              <a:rPr lang="en-US" altLang="zh-TW"/>
              <a:t>(</a:t>
            </a:r>
            <a:r>
              <a:rPr lang="en-US" altLang="zh-TW" err="1"/>
              <a:t>ask_price</a:t>
            </a:r>
            <a:r>
              <a:rPr lang="en-US" altLang="zh-TW"/>
              <a:t> + </a:t>
            </a:r>
            <a:r>
              <a:rPr lang="en-US" altLang="zh-TW" err="1"/>
              <a:t>bid_price</a:t>
            </a:r>
            <a:r>
              <a:rPr lang="en-US" altLang="zh-TW"/>
              <a:t>) / 2</a:t>
            </a:r>
            <a:r>
              <a:rPr lang="zh-TW" altLang="en-US"/>
              <a:t>  計算買方價格與賣方價格平均</a:t>
            </a:r>
            <a:endParaRPr lang="en-US" altLang="zh-TW"/>
          </a:p>
          <a:p>
            <a:pPr marL="171450" indent="-171450">
              <a:buFont typeface="Arial" panose="020B0604020202020204" pitchFamily="34" charset="0"/>
              <a:buChar char="•"/>
            </a:pPr>
            <a:endParaRPr lang="en-US" altLang="zh-TW"/>
          </a:p>
          <a:p>
            <a:pPr marL="171450" indent="-171450">
              <a:buFont typeface="Arial" panose="020B0604020202020204" pitchFamily="34" charset="0"/>
              <a:buChar char="•"/>
            </a:pPr>
            <a:r>
              <a:rPr lang="en-US" altLang="zh-TW" err="1"/>
              <a:t>imbalance_size</a:t>
            </a:r>
            <a:r>
              <a:rPr lang="en-US" altLang="zh-TW"/>
              <a:t> * </a:t>
            </a:r>
            <a:r>
              <a:rPr lang="en-US" altLang="zh-TW" err="1"/>
              <a:t>imbalance_buy_sell_flag</a:t>
            </a:r>
            <a:r>
              <a:rPr lang="zh-TW" altLang="en-US"/>
              <a:t>  給定正負值，得到買方多或賣方多</a:t>
            </a:r>
            <a:endParaRPr lang="en-US" altLang="zh-TW"/>
          </a:p>
          <a:p>
            <a:pPr marL="171450" indent="-171450">
              <a:buFont typeface="Arial" panose="020B0604020202020204" pitchFamily="34" charset="0"/>
              <a:buChar char="•"/>
            </a:pPr>
            <a:endParaRPr lang="en-US" altLang="zh-TW"/>
          </a:p>
          <a:p>
            <a:pPr marL="171450" indent="-171450">
              <a:buFont typeface="Arial" panose="020B0604020202020204" pitchFamily="34" charset="0"/>
              <a:buChar char="•"/>
            </a:pPr>
            <a:r>
              <a:rPr lang="en-US" altLang="zh-TW"/>
              <a:t>(*</a:t>
            </a:r>
            <a:r>
              <a:rPr lang="zh-TW" altLang="zh-TW" sz="1400" b="0" i="0" u="none" strike="noStrike" noProof="0">
                <a:latin typeface="Arial"/>
              </a:rPr>
              <a:t>price</a:t>
            </a:r>
            <a:r>
              <a:rPr lang="en-US" altLang="zh-TW" sz="1400" b="0" i="0" u="none" strike="noStrike" noProof="0">
                <a:latin typeface="Arial"/>
              </a:rPr>
              <a:t>(last) + *price(current))/2 </a:t>
            </a:r>
            <a:r>
              <a:rPr lang="zh-TW" altLang="en-US" sz="1400" b="0" i="0" u="none" strike="noStrike" noProof="0">
                <a:latin typeface="Arial"/>
              </a:rPr>
              <a:t>這個特徵給定</a:t>
            </a:r>
            <a:r>
              <a:rPr lang="en-US" altLang="zh-TW" sz="1400" b="0" i="0" u="none" strike="noStrike" noProof="0">
                <a:latin typeface="Arial"/>
              </a:rPr>
              <a:t>time series</a:t>
            </a:r>
            <a:r>
              <a:rPr lang="zh-TW" altLang="en-US" sz="1400" b="0" i="0" u="none" strike="noStrike" noProof="0">
                <a:latin typeface="Arial"/>
              </a:rPr>
              <a:t>資訊</a:t>
            </a:r>
            <a:endParaRPr lang="en-US" altLang="zh-TW"/>
          </a:p>
        </p:txBody>
      </p:sp>
      <p:graphicFrame>
        <p:nvGraphicFramePr>
          <p:cNvPr id="16" name="表格 15">
            <a:extLst>
              <a:ext uri="{FF2B5EF4-FFF2-40B4-BE49-F238E27FC236}">
                <a16:creationId xmlns:a16="http://schemas.microsoft.com/office/drawing/2014/main" id="{BB91A0BB-6FA1-561C-6555-80B6337E197A}"/>
              </a:ext>
            </a:extLst>
          </p:cNvPr>
          <p:cNvGraphicFramePr>
            <a:graphicFrameLocks noGrp="1"/>
          </p:cNvGraphicFramePr>
          <p:nvPr>
            <p:extLst>
              <p:ext uri="{D42A27DB-BD31-4B8C-83A1-F6EECF244321}">
                <p14:modId xmlns:p14="http://schemas.microsoft.com/office/powerpoint/2010/main" val="923318202"/>
              </p:ext>
            </p:extLst>
          </p:nvPr>
        </p:nvGraphicFramePr>
        <p:xfrm>
          <a:off x="490152" y="2087495"/>
          <a:ext cx="8172450" cy="900702"/>
        </p:xfrm>
        <a:graphic>
          <a:graphicData uri="http://schemas.openxmlformats.org/drawingml/2006/table">
            <a:tbl>
              <a:tblPr firstRow="1" bandRow="1">
                <a:tableStyleId>{4EE5D93E-594E-44F5-A2FA-E937BCCC105A}</a:tableStyleId>
              </a:tblPr>
              <a:tblGrid>
                <a:gridCol w="908050">
                  <a:extLst>
                    <a:ext uri="{9D8B030D-6E8A-4147-A177-3AD203B41FA5}">
                      <a16:colId xmlns:a16="http://schemas.microsoft.com/office/drawing/2014/main" val="27916250"/>
                    </a:ext>
                  </a:extLst>
                </a:gridCol>
                <a:gridCol w="908050">
                  <a:extLst>
                    <a:ext uri="{9D8B030D-6E8A-4147-A177-3AD203B41FA5}">
                      <a16:colId xmlns:a16="http://schemas.microsoft.com/office/drawing/2014/main" val="2515317001"/>
                    </a:ext>
                  </a:extLst>
                </a:gridCol>
                <a:gridCol w="908050">
                  <a:extLst>
                    <a:ext uri="{9D8B030D-6E8A-4147-A177-3AD203B41FA5}">
                      <a16:colId xmlns:a16="http://schemas.microsoft.com/office/drawing/2014/main" val="3742258609"/>
                    </a:ext>
                  </a:extLst>
                </a:gridCol>
                <a:gridCol w="908050">
                  <a:extLst>
                    <a:ext uri="{9D8B030D-6E8A-4147-A177-3AD203B41FA5}">
                      <a16:colId xmlns:a16="http://schemas.microsoft.com/office/drawing/2014/main" val="663156305"/>
                    </a:ext>
                  </a:extLst>
                </a:gridCol>
                <a:gridCol w="908050">
                  <a:extLst>
                    <a:ext uri="{9D8B030D-6E8A-4147-A177-3AD203B41FA5}">
                      <a16:colId xmlns:a16="http://schemas.microsoft.com/office/drawing/2014/main" val="1060629629"/>
                    </a:ext>
                  </a:extLst>
                </a:gridCol>
                <a:gridCol w="908050">
                  <a:extLst>
                    <a:ext uri="{9D8B030D-6E8A-4147-A177-3AD203B41FA5}">
                      <a16:colId xmlns:a16="http://schemas.microsoft.com/office/drawing/2014/main" val="9290093"/>
                    </a:ext>
                  </a:extLst>
                </a:gridCol>
                <a:gridCol w="908050">
                  <a:extLst>
                    <a:ext uri="{9D8B030D-6E8A-4147-A177-3AD203B41FA5}">
                      <a16:colId xmlns:a16="http://schemas.microsoft.com/office/drawing/2014/main" val="143585174"/>
                    </a:ext>
                  </a:extLst>
                </a:gridCol>
                <a:gridCol w="908050">
                  <a:extLst>
                    <a:ext uri="{9D8B030D-6E8A-4147-A177-3AD203B41FA5}">
                      <a16:colId xmlns:a16="http://schemas.microsoft.com/office/drawing/2014/main" val="180767915"/>
                    </a:ext>
                  </a:extLst>
                </a:gridCol>
                <a:gridCol w="908050">
                  <a:extLst>
                    <a:ext uri="{9D8B030D-6E8A-4147-A177-3AD203B41FA5}">
                      <a16:colId xmlns:a16="http://schemas.microsoft.com/office/drawing/2014/main" val="857528445"/>
                    </a:ext>
                  </a:extLst>
                </a:gridCol>
              </a:tblGrid>
              <a:tr h="450351">
                <a:tc>
                  <a:txBody>
                    <a:bodyPr/>
                    <a:lstStyle/>
                    <a:p>
                      <a:pPr lvl="0" algn="ctr">
                        <a:buNone/>
                      </a:pPr>
                      <a:r>
                        <a:rPr lang="en-US" altLang="zh-TW" sz="1000" b="0" i="0" u="none" strike="noStrike" noProof="0">
                          <a:latin typeface="Arial"/>
                        </a:rPr>
                        <a:t>I</a:t>
                      </a:r>
                      <a:r>
                        <a:rPr lang="zh-TW" sz="1000" b="0" i="0" u="none" strike="noStrike" noProof="0">
                          <a:latin typeface="Arial"/>
                        </a:rPr>
                        <a:t>mbalance_size</a:t>
                      </a:r>
                      <a:endParaRPr lang="zh-TW" sz="1000"/>
                    </a:p>
                  </a:txBody>
                  <a:tcPr anchor="ctr"/>
                </a:tc>
                <a:tc>
                  <a:txBody>
                    <a:bodyPr/>
                    <a:lstStyle/>
                    <a:p>
                      <a:pPr lvl="0" algn="ctr">
                        <a:buNone/>
                      </a:pPr>
                      <a:r>
                        <a:rPr lang="zh-TW" sz="1000" b="0" i="0" u="none" strike="noStrike" noProof="0">
                          <a:latin typeface="Arial"/>
                        </a:rPr>
                        <a:t>reference_price </a:t>
                      </a:r>
                      <a:endParaRPr lang="zh-TW" sz="1000"/>
                    </a:p>
                  </a:txBody>
                  <a:tcPr anchor="ctr"/>
                </a:tc>
                <a:tc>
                  <a:txBody>
                    <a:bodyPr/>
                    <a:lstStyle/>
                    <a:p>
                      <a:pPr lvl="0" algn="ctr">
                        <a:buNone/>
                      </a:pPr>
                      <a:r>
                        <a:rPr lang="en-US" altLang="zh-TW" sz="1000" b="0" i="0" u="none" strike="noStrike" noProof="0">
                          <a:latin typeface="Arial"/>
                        </a:rPr>
                        <a:t>M</a:t>
                      </a:r>
                      <a:r>
                        <a:rPr lang="zh-TW" sz="1000" b="0" i="0" u="none" strike="noStrike" noProof="0">
                          <a:latin typeface="Arial"/>
                        </a:rPr>
                        <a:t>atched</a:t>
                      </a:r>
                      <a:endParaRPr lang="zh-TW" altLang="en-US" sz="1000"/>
                    </a:p>
                    <a:p>
                      <a:pPr lvl="0" algn="ctr">
                        <a:buNone/>
                      </a:pPr>
                      <a:r>
                        <a:rPr lang="zh-TW" sz="1000" b="0" i="0" u="none" strike="noStrike" noProof="0">
                          <a:latin typeface="Arial"/>
                        </a:rPr>
                        <a:t>_size</a:t>
                      </a:r>
                      <a:r>
                        <a:rPr lang="zh-TW" altLang="en-US" sz="1000" b="0" i="0" u="none" strike="noStrike" noProof="0">
                          <a:latin typeface="Arial"/>
                        </a:rPr>
                        <a:t> </a:t>
                      </a:r>
                      <a:endParaRPr lang="zh-TW" sz="1000"/>
                    </a:p>
                  </a:txBody>
                  <a:tcPr anchor="ctr"/>
                </a:tc>
                <a:tc>
                  <a:txBody>
                    <a:bodyPr/>
                    <a:lstStyle/>
                    <a:p>
                      <a:pPr lvl="0" algn="ctr">
                        <a:buNone/>
                      </a:pPr>
                      <a:r>
                        <a:rPr lang="en-US" altLang="zh-TW" sz="1000" b="0" i="0" u="none" strike="noStrike" noProof="0">
                          <a:latin typeface="Arial"/>
                        </a:rPr>
                        <a:t>f</a:t>
                      </a:r>
                      <a:r>
                        <a:rPr lang="zh-TW" sz="1000" b="0" i="0" u="none" strike="noStrike" noProof="0">
                          <a:latin typeface="Arial"/>
                        </a:rPr>
                        <a:t>ar_</a:t>
                      </a:r>
                      <a:endParaRPr lang="zh-TW" altLang="en-US" sz="1000"/>
                    </a:p>
                    <a:p>
                      <a:pPr lvl="0" algn="ctr">
                        <a:buNone/>
                      </a:pPr>
                      <a:r>
                        <a:rPr lang="zh-TW" sz="1000" b="0" i="0" u="none" strike="noStrike" noProof="0">
                          <a:latin typeface="Arial"/>
                        </a:rPr>
                        <a:t>price</a:t>
                      </a:r>
                      <a:endParaRPr lang="zh-TW" sz="1000"/>
                    </a:p>
                  </a:txBody>
                  <a:tcPr anchor="ctr"/>
                </a:tc>
                <a:tc>
                  <a:txBody>
                    <a:bodyPr/>
                    <a:lstStyle/>
                    <a:p>
                      <a:pPr lvl="0" algn="ctr">
                        <a:buNone/>
                      </a:pPr>
                      <a:r>
                        <a:rPr lang="en-US" altLang="zh-TW" sz="1000" b="0" i="0" u="none" strike="noStrike" noProof="0">
                          <a:latin typeface="Arial"/>
                        </a:rPr>
                        <a:t>n</a:t>
                      </a:r>
                      <a:r>
                        <a:rPr lang="zh-TW" sz="1000" b="0" i="0" u="none" strike="noStrike" noProof="0">
                          <a:latin typeface="Arial"/>
                        </a:rPr>
                        <a:t>ear_</a:t>
                      </a:r>
                      <a:endParaRPr lang="zh-TW" altLang="en-US" sz="1000"/>
                    </a:p>
                    <a:p>
                      <a:pPr lvl="0" algn="ctr">
                        <a:buNone/>
                      </a:pPr>
                      <a:r>
                        <a:rPr lang="zh-TW" sz="1000" b="0" i="0" u="none" strike="noStrike" noProof="0">
                          <a:latin typeface="Arial"/>
                        </a:rPr>
                        <a:t>price</a:t>
                      </a:r>
                      <a:endParaRPr lang="zh-TW" sz="1000"/>
                    </a:p>
                  </a:txBody>
                  <a:tcPr anchor="ctr"/>
                </a:tc>
                <a:tc>
                  <a:txBody>
                    <a:bodyPr/>
                    <a:lstStyle/>
                    <a:p>
                      <a:pPr lvl="0" algn="ctr">
                        <a:buNone/>
                      </a:pPr>
                      <a:r>
                        <a:rPr lang="zh-TW" sz="1000" b="0" i="0" u="none" strike="noStrike" noProof="0">
                          <a:latin typeface="Arial"/>
                        </a:rPr>
                        <a:t>bid_</a:t>
                      </a:r>
                      <a:endParaRPr lang="zh-TW" altLang="en-US" sz="1000"/>
                    </a:p>
                    <a:p>
                      <a:pPr lvl="0" algn="ctr">
                        <a:buNone/>
                      </a:pPr>
                      <a:r>
                        <a:rPr lang="zh-TW" sz="1000" b="0" i="0" u="none" strike="noStrike" noProof="0">
                          <a:latin typeface="Arial"/>
                        </a:rPr>
                        <a:t>price</a:t>
                      </a:r>
                      <a:endParaRPr lang="zh-TW" sz="1000"/>
                    </a:p>
                  </a:txBody>
                  <a:tcPr anchor="ctr"/>
                </a:tc>
                <a:tc>
                  <a:txBody>
                    <a:bodyPr/>
                    <a:lstStyle/>
                    <a:p>
                      <a:pPr lvl="0" algn="ctr">
                        <a:buNone/>
                      </a:pPr>
                      <a:r>
                        <a:rPr lang="zh-TW" sz="1000" b="0" i="0" u="none" strike="noStrike" noProof="0">
                          <a:latin typeface="Arial"/>
                        </a:rPr>
                        <a:t>ask_</a:t>
                      </a:r>
                      <a:endParaRPr lang="zh-TW" altLang="en-US" sz="1000"/>
                    </a:p>
                    <a:p>
                      <a:pPr lvl="0" algn="ctr">
                        <a:buNone/>
                      </a:pPr>
                      <a:r>
                        <a:rPr lang="zh-TW" sz="1000" b="0" i="0" u="none" strike="noStrike" noProof="0">
                          <a:latin typeface="Arial"/>
                        </a:rPr>
                        <a:t>price</a:t>
                      </a:r>
                      <a:endParaRPr lang="zh-TW" sz="1000"/>
                    </a:p>
                  </a:txBody>
                  <a:tcPr anchor="ctr"/>
                </a:tc>
                <a:tc>
                  <a:txBody>
                    <a:bodyPr/>
                    <a:lstStyle/>
                    <a:p>
                      <a:pPr lvl="0" algn="ctr">
                        <a:buNone/>
                      </a:pPr>
                      <a:r>
                        <a:rPr lang="zh-TW" sz="1000" b="0" i="0" u="none" strike="noStrike" noProof="0">
                          <a:latin typeface="Arial"/>
                        </a:rPr>
                        <a:t>wap </a:t>
                      </a:r>
                      <a:endParaRPr lang="zh-TW" sz="1000"/>
                    </a:p>
                  </a:txBody>
                  <a:tcPr anchor="ctr"/>
                </a:tc>
                <a:tc>
                  <a:txBody>
                    <a:bodyPr/>
                    <a:lstStyle/>
                    <a:p>
                      <a:pPr lvl="0" algn="ctr">
                        <a:buNone/>
                      </a:pPr>
                      <a:r>
                        <a:rPr lang="zh-TW" sz="1000" b="0" i="0" u="none" strike="noStrike" noProof="0">
                          <a:latin typeface="Arial"/>
                        </a:rPr>
                        <a:t>target </a:t>
                      </a:r>
                      <a:endParaRPr lang="zh-TW" sz="1000"/>
                    </a:p>
                  </a:txBody>
                  <a:tcPr anchor="ctr"/>
                </a:tc>
                <a:extLst>
                  <a:ext uri="{0D108BD9-81ED-4DB2-BD59-A6C34878D82A}">
                    <a16:rowId xmlns:a16="http://schemas.microsoft.com/office/drawing/2014/main" val="3605919594"/>
                  </a:ext>
                </a:extLst>
              </a:tr>
              <a:tr h="450351">
                <a:tc>
                  <a:txBody>
                    <a:bodyPr/>
                    <a:lstStyle/>
                    <a:p>
                      <a:pPr algn="ctr"/>
                      <a:r>
                        <a:rPr lang="zh-TW" altLang="en-US" sz="1000"/>
                        <a:t>220</a:t>
                      </a:r>
                    </a:p>
                  </a:txBody>
                  <a:tcPr anchor="ctr"/>
                </a:tc>
                <a:tc>
                  <a:txBody>
                    <a:bodyPr/>
                    <a:lstStyle/>
                    <a:p>
                      <a:pPr algn="ctr"/>
                      <a:r>
                        <a:rPr lang="zh-TW" altLang="en-US" sz="1000"/>
                        <a:t>220</a:t>
                      </a:r>
                    </a:p>
                  </a:txBody>
                  <a:tcPr anchor="ctr"/>
                </a:tc>
                <a:tc>
                  <a:txBody>
                    <a:bodyPr/>
                    <a:lstStyle/>
                    <a:p>
                      <a:pPr algn="ctr"/>
                      <a:r>
                        <a:rPr lang="zh-TW" altLang="en-US" sz="1000"/>
                        <a:t>220</a:t>
                      </a:r>
                    </a:p>
                  </a:txBody>
                  <a:tcPr anchor="ctr"/>
                </a:tc>
                <a:tc>
                  <a:txBody>
                    <a:bodyPr/>
                    <a:lstStyle/>
                    <a:p>
                      <a:pPr algn="ctr"/>
                      <a:r>
                        <a:rPr lang="zh-TW" altLang="en-US" sz="1000"/>
                        <a:t>2894342</a:t>
                      </a:r>
                    </a:p>
                  </a:txBody>
                  <a:tcPr anchor="ctr"/>
                </a:tc>
                <a:tc>
                  <a:txBody>
                    <a:bodyPr/>
                    <a:lstStyle/>
                    <a:p>
                      <a:pPr algn="ctr"/>
                      <a:r>
                        <a:rPr lang="zh-TW" altLang="en-US" sz="1000"/>
                        <a:t>2857180</a:t>
                      </a:r>
                    </a:p>
                  </a:txBody>
                  <a:tcPr anchor="ctr"/>
                </a:tc>
                <a:tc>
                  <a:txBody>
                    <a:bodyPr/>
                    <a:lstStyle/>
                    <a:p>
                      <a:pPr algn="ctr"/>
                      <a:r>
                        <a:rPr lang="zh-TW" altLang="en-US" sz="1000"/>
                        <a:t>220</a:t>
                      </a:r>
                    </a:p>
                  </a:txBody>
                  <a:tcPr anchor="ctr"/>
                </a:tc>
                <a:tc>
                  <a:txBody>
                    <a:bodyPr/>
                    <a:lstStyle/>
                    <a:p>
                      <a:pPr algn="ctr"/>
                      <a:r>
                        <a:rPr lang="zh-TW" altLang="en-US" sz="1000"/>
                        <a:t>220</a:t>
                      </a:r>
                    </a:p>
                  </a:txBody>
                  <a:tcPr anchor="ctr"/>
                </a:tc>
                <a:tc>
                  <a:txBody>
                    <a:bodyPr/>
                    <a:lstStyle/>
                    <a:p>
                      <a:pPr algn="ctr"/>
                      <a:r>
                        <a:rPr lang="zh-TW" altLang="en-US" sz="1000"/>
                        <a:t>220</a:t>
                      </a:r>
                    </a:p>
                  </a:txBody>
                  <a:tcPr anchor="ctr"/>
                </a:tc>
                <a:tc>
                  <a:txBody>
                    <a:bodyPr/>
                    <a:lstStyle/>
                    <a:p>
                      <a:pPr algn="ctr"/>
                      <a:r>
                        <a:rPr lang="zh-TW" altLang="en-US" sz="1000"/>
                        <a:t>88</a:t>
                      </a:r>
                    </a:p>
                  </a:txBody>
                  <a:tcPr anchor="ctr"/>
                </a:tc>
                <a:extLst>
                  <a:ext uri="{0D108BD9-81ED-4DB2-BD59-A6C34878D82A}">
                    <a16:rowId xmlns:a16="http://schemas.microsoft.com/office/drawing/2014/main" val="122392933"/>
                  </a:ext>
                </a:extLst>
              </a:tr>
            </a:tbl>
          </a:graphicData>
        </a:graphic>
      </p:graphicFrame>
    </p:spTree>
    <p:extLst>
      <p:ext uri="{BB962C8B-B14F-4D97-AF65-F5344CB8AC3E}">
        <p14:creationId xmlns:p14="http://schemas.microsoft.com/office/powerpoint/2010/main" val="722983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612"/>
        <p:cNvGrpSpPr/>
        <p:nvPr/>
      </p:nvGrpSpPr>
      <p:grpSpPr>
        <a:xfrm>
          <a:off x="0" y="0"/>
          <a:ext cx="0" cy="0"/>
          <a:chOff x="0" y="0"/>
          <a:chExt cx="0" cy="0"/>
        </a:xfrm>
      </p:grpSpPr>
      <p:grpSp>
        <p:nvGrpSpPr>
          <p:cNvPr id="4613" name="Google Shape;4613;p63"/>
          <p:cNvGrpSpPr/>
          <p:nvPr/>
        </p:nvGrpSpPr>
        <p:grpSpPr>
          <a:xfrm>
            <a:off x="821785" y="2307635"/>
            <a:ext cx="339235" cy="298186"/>
            <a:chOff x="898875" y="244725"/>
            <a:chExt cx="481800" cy="423500"/>
          </a:xfrm>
        </p:grpSpPr>
        <p:sp>
          <p:nvSpPr>
            <p:cNvPr id="4614" name="Google Shape;4614;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7" name="Google Shape;4617;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0" name="Google Shape;4620;p63"/>
          <p:cNvGrpSpPr/>
          <p:nvPr/>
        </p:nvGrpSpPr>
        <p:grpSpPr>
          <a:xfrm>
            <a:off x="1260167" y="2287103"/>
            <a:ext cx="298169" cy="339253"/>
            <a:chOff x="1529350" y="258825"/>
            <a:chExt cx="423475" cy="481825"/>
          </a:xfrm>
        </p:grpSpPr>
        <p:sp>
          <p:nvSpPr>
            <p:cNvPr id="4621" name="Google Shape;4621;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3" name="Google Shape;4623;p63"/>
          <p:cNvGrpSpPr/>
          <p:nvPr/>
        </p:nvGrpSpPr>
        <p:grpSpPr>
          <a:xfrm>
            <a:off x="2102437" y="2287102"/>
            <a:ext cx="298169" cy="339253"/>
            <a:chOff x="2707500" y="249400"/>
            <a:chExt cx="423475" cy="481825"/>
          </a:xfrm>
        </p:grpSpPr>
        <p:sp>
          <p:nvSpPr>
            <p:cNvPr id="4624" name="Google Shape;4624;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5" name="Google Shape;4625;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6" name="Google Shape;4626;p63"/>
          <p:cNvGrpSpPr/>
          <p:nvPr/>
        </p:nvGrpSpPr>
        <p:grpSpPr>
          <a:xfrm>
            <a:off x="2516052" y="2287428"/>
            <a:ext cx="305386" cy="338602"/>
            <a:chOff x="3300325" y="249875"/>
            <a:chExt cx="433725" cy="480900"/>
          </a:xfrm>
        </p:grpSpPr>
        <p:sp>
          <p:nvSpPr>
            <p:cNvPr id="4627" name="Google Shape;4627;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2" name="Google Shape;4632;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3" name="Google Shape;4633;p63"/>
          <p:cNvGrpSpPr/>
          <p:nvPr/>
        </p:nvGrpSpPr>
        <p:grpSpPr>
          <a:xfrm>
            <a:off x="1653142" y="2367273"/>
            <a:ext cx="340890" cy="178912"/>
            <a:chOff x="2084325" y="363300"/>
            <a:chExt cx="484150" cy="254100"/>
          </a:xfrm>
        </p:grpSpPr>
        <p:sp>
          <p:nvSpPr>
            <p:cNvPr id="4634" name="Google Shape;4634;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63"/>
          <p:cNvGrpSpPr/>
          <p:nvPr/>
        </p:nvGrpSpPr>
        <p:grpSpPr>
          <a:xfrm>
            <a:off x="2905137" y="2287349"/>
            <a:ext cx="352349" cy="338760"/>
            <a:chOff x="3854700" y="249750"/>
            <a:chExt cx="500425" cy="481125"/>
          </a:xfrm>
        </p:grpSpPr>
        <p:sp>
          <p:nvSpPr>
            <p:cNvPr id="4637" name="Google Shape;4637;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0" name="Google Shape;4640;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63"/>
          <p:cNvGrpSpPr/>
          <p:nvPr/>
        </p:nvGrpSpPr>
        <p:grpSpPr>
          <a:xfrm>
            <a:off x="3323126" y="2287349"/>
            <a:ext cx="352349" cy="338760"/>
            <a:chOff x="4447550" y="249750"/>
            <a:chExt cx="500425" cy="481125"/>
          </a:xfrm>
        </p:grpSpPr>
        <p:sp>
          <p:nvSpPr>
            <p:cNvPr id="4646" name="Google Shape;4646;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8" name="Google Shape;4648;p63"/>
          <p:cNvGrpSpPr/>
          <p:nvPr/>
        </p:nvGrpSpPr>
        <p:grpSpPr>
          <a:xfrm>
            <a:off x="3752328" y="2287102"/>
            <a:ext cx="339253" cy="339253"/>
            <a:chOff x="5049725" y="249400"/>
            <a:chExt cx="481825" cy="481825"/>
          </a:xfrm>
        </p:grpSpPr>
        <p:sp>
          <p:nvSpPr>
            <p:cNvPr id="4649" name="Google Shape;4649;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1" name="Google Shape;4651;p63"/>
          <p:cNvGrpSpPr/>
          <p:nvPr/>
        </p:nvGrpSpPr>
        <p:grpSpPr>
          <a:xfrm>
            <a:off x="4166269" y="2287102"/>
            <a:ext cx="339253" cy="339253"/>
            <a:chOff x="5660400" y="238125"/>
            <a:chExt cx="481825" cy="481825"/>
          </a:xfrm>
        </p:grpSpPr>
        <p:sp>
          <p:nvSpPr>
            <p:cNvPr id="4652" name="Google Shape;4652;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4" name="Google Shape;4654;p63"/>
          <p:cNvGrpSpPr/>
          <p:nvPr/>
        </p:nvGrpSpPr>
        <p:grpSpPr>
          <a:xfrm>
            <a:off x="4582955" y="2287102"/>
            <a:ext cx="339253" cy="339253"/>
            <a:chOff x="6235400" y="249400"/>
            <a:chExt cx="481825" cy="481825"/>
          </a:xfrm>
        </p:grpSpPr>
        <p:sp>
          <p:nvSpPr>
            <p:cNvPr id="4655" name="Google Shape;4655;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6" name="Google Shape;4656;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0" name="Google Shape;4660;p63"/>
          <p:cNvGrpSpPr/>
          <p:nvPr/>
        </p:nvGrpSpPr>
        <p:grpSpPr>
          <a:xfrm>
            <a:off x="821301" y="2731810"/>
            <a:ext cx="340204" cy="298116"/>
            <a:chOff x="899850" y="871450"/>
            <a:chExt cx="483175" cy="423400"/>
          </a:xfrm>
        </p:grpSpPr>
        <p:sp>
          <p:nvSpPr>
            <p:cNvPr id="4661" name="Google Shape;4661;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65" name="Google Shape;4665;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66" name="Google Shape;4666;p63"/>
          <p:cNvGrpSpPr/>
          <p:nvPr/>
        </p:nvGrpSpPr>
        <p:grpSpPr>
          <a:xfrm>
            <a:off x="1653301" y="2711232"/>
            <a:ext cx="340573" cy="339271"/>
            <a:chOff x="2085450" y="842250"/>
            <a:chExt cx="483700" cy="481850"/>
          </a:xfrm>
        </p:grpSpPr>
        <p:sp>
          <p:nvSpPr>
            <p:cNvPr id="4667" name="Google Shape;4667;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63"/>
          <p:cNvGrpSpPr/>
          <p:nvPr/>
        </p:nvGrpSpPr>
        <p:grpSpPr>
          <a:xfrm>
            <a:off x="2081868" y="2711241"/>
            <a:ext cx="339306" cy="339253"/>
            <a:chOff x="2685825" y="840375"/>
            <a:chExt cx="481900" cy="481825"/>
          </a:xfrm>
        </p:grpSpPr>
        <p:sp>
          <p:nvSpPr>
            <p:cNvPr id="4671" name="Google Shape;4671;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63"/>
          <p:cNvGrpSpPr/>
          <p:nvPr/>
        </p:nvGrpSpPr>
        <p:grpSpPr>
          <a:xfrm>
            <a:off x="2493529" y="2710924"/>
            <a:ext cx="350431" cy="339887"/>
            <a:chOff x="3270675" y="841800"/>
            <a:chExt cx="497700" cy="482725"/>
          </a:xfrm>
        </p:grpSpPr>
        <p:sp>
          <p:nvSpPr>
            <p:cNvPr id="4674" name="Google Shape;4674;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77" name="Google Shape;4677;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78" name="Google Shape;4678;p63"/>
          <p:cNvGrpSpPr/>
          <p:nvPr/>
        </p:nvGrpSpPr>
        <p:grpSpPr>
          <a:xfrm>
            <a:off x="3329675" y="2731783"/>
            <a:ext cx="339253" cy="298169"/>
            <a:chOff x="4467200" y="877100"/>
            <a:chExt cx="481825" cy="423475"/>
          </a:xfrm>
        </p:grpSpPr>
        <p:sp>
          <p:nvSpPr>
            <p:cNvPr id="4679" name="Google Shape;4679;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3" name="Google Shape;4683;p63"/>
          <p:cNvGrpSpPr/>
          <p:nvPr/>
        </p:nvGrpSpPr>
        <p:grpSpPr>
          <a:xfrm>
            <a:off x="3744565" y="2711232"/>
            <a:ext cx="354778" cy="339271"/>
            <a:chOff x="5045500" y="842250"/>
            <a:chExt cx="503875" cy="481850"/>
          </a:xfrm>
        </p:grpSpPr>
        <p:sp>
          <p:nvSpPr>
            <p:cNvPr id="4684" name="Google Shape;4684;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6" name="Google Shape;4686;p63"/>
          <p:cNvGrpSpPr/>
          <p:nvPr/>
        </p:nvGrpSpPr>
        <p:grpSpPr>
          <a:xfrm>
            <a:off x="4167413" y="2737451"/>
            <a:ext cx="336965" cy="286833"/>
            <a:chOff x="5645200" y="879425"/>
            <a:chExt cx="478575" cy="407375"/>
          </a:xfrm>
        </p:grpSpPr>
        <p:sp>
          <p:nvSpPr>
            <p:cNvPr id="4687" name="Google Shape;4687;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0" name="Google Shape;4690;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3" name="Google Shape;4693;p63"/>
          <p:cNvGrpSpPr/>
          <p:nvPr/>
        </p:nvGrpSpPr>
        <p:grpSpPr>
          <a:xfrm>
            <a:off x="4603488" y="2711241"/>
            <a:ext cx="298186" cy="339253"/>
            <a:chOff x="6264525" y="842250"/>
            <a:chExt cx="423500" cy="481825"/>
          </a:xfrm>
        </p:grpSpPr>
        <p:sp>
          <p:nvSpPr>
            <p:cNvPr id="4694" name="Google Shape;4694;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1" name="Google Shape;4701;p63"/>
          <p:cNvGrpSpPr/>
          <p:nvPr/>
        </p:nvGrpSpPr>
        <p:grpSpPr>
          <a:xfrm>
            <a:off x="821776" y="3125895"/>
            <a:ext cx="339253" cy="339253"/>
            <a:chOff x="900750" y="1436075"/>
            <a:chExt cx="481825" cy="481825"/>
          </a:xfrm>
        </p:grpSpPr>
        <p:sp>
          <p:nvSpPr>
            <p:cNvPr id="4702" name="Google Shape;4702;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3" name="Google Shape;4703;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6" name="Google Shape;4706;p63"/>
          <p:cNvGrpSpPr/>
          <p:nvPr/>
        </p:nvGrpSpPr>
        <p:grpSpPr>
          <a:xfrm>
            <a:off x="1239624" y="3186183"/>
            <a:ext cx="339253" cy="218676"/>
            <a:chOff x="1492675" y="1520750"/>
            <a:chExt cx="481825" cy="310575"/>
          </a:xfrm>
        </p:grpSpPr>
        <p:sp>
          <p:nvSpPr>
            <p:cNvPr id="4707" name="Google Shape;4707;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9" name="Google Shape;4709;p63"/>
          <p:cNvGrpSpPr/>
          <p:nvPr/>
        </p:nvGrpSpPr>
        <p:grpSpPr>
          <a:xfrm>
            <a:off x="1647421" y="3125877"/>
            <a:ext cx="352332" cy="339288"/>
            <a:chOff x="2071000" y="1435025"/>
            <a:chExt cx="500400" cy="481875"/>
          </a:xfrm>
        </p:grpSpPr>
        <p:sp>
          <p:nvSpPr>
            <p:cNvPr id="4710" name="Google Shape;4710;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3" name="Google Shape;4713;p63"/>
          <p:cNvGrpSpPr/>
          <p:nvPr/>
        </p:nvGrpSpPr>
        <p:grpSpPr>
          <a:xfrm>
            <a:off x="2075584" y="3146709"/>
            <a:ext cx="351874" cy="297623"/>
            <a:chOff x="2678350" y="1464650"/>
            <a:chExt cx="499750" cy="422700"/>
          </a:xfrm>
        </p:grpSpPr>
        <p:sp>
          <p:nvSpPr>
            <p:cNvPr id="4714" name="Google Shape;4714;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7" name="Google Shape;4717;p63"/>
          <p:cNvGrpSpPr/>
          <p:nvPr/>
        </p:nvGrpSpPr>
        <p:grpSpPr>
          <a:xfrm>
            <a:off x="2499118" y="3125895"/>
            <a:ext cx="339253" cy="339253"/>
            <a:chOff x="3271200" y="1435075"/>
            <a:chExt cx="481825" cy="481825"/>
          </a:xfrm>
        </p:grpSpPr>
        <p:sp>
          <p:nvSpPr>
            <p:cNvPr id="4718" name="Google Shape;4718;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63"/>
          <p:cNvGrpSpPr/>
          <p:nvPr/>
        </p:nvGrpSpPr>
        <p:grpSpPr>
          <a:xfrm>
            <a:off x="2909591" y="3125877"/>
            <a:ext cx="343442" cy="339288"/>
            <a:chOff x="3858100" y="1435075"/>
            <a:chExt cx="487775" cy="481875"/>
          </a:xfrm>
        </p:grpSpPr>
        <p:sp>
          <p:nvSpPr>
            <p:cNvPr id="4721" name="Google Shape;4721;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6" name="Google Shape;4726;p63"/>
          <p:cNvGrpSpPr/>
          <p:nvPr/>
        </p:nvGrpSpPr>
        <p:grpSpPr>
          <a:xfrm>
            <a:off x="3329674" y="3125895"/>
            <a:ext cx="339253" cy="339253"/>
            <a:chOff x="4456875" y="1435075"/>
            <a:chExt cx="481825" cy="481825"/>
          </a:xfrm>
        </p:grpSpPr>
        <p:sp>
          <p:nvSpPr>
            <p:cNvPr id="4727" name="Google Shape;4727;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6" name="Google Shape;4746;p63"/>
          <p:cNvGrpSpPr/>
          <p:nvPr/>
        </p:nvGrpSpPr>
        <p:grpSpPr>
          <a:xfrm>
            <a:off x="3750665" y="3125886"/>
            <a:ext cx="342580" cy="339271"/>
            <a:chOff x="5049725" y="1435050"/>
            <a:chExt cx="486550" cy="481850"/>
          </a:xfrm>
        </p:grpSpPr>
        <p:sp>
          <p:nvSpPr>
            <p:cNvPr id="4747" name="Google Shape;4747;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1" name="Google Shape;4751;p63"/>
          <p:cNvGrpSpPr/>
          <p:nvPr/>
        </p:nvGrpSpPr>
        <p:grpSpPr>
          <a:xfrm>
            <a:off x="4166216" y="3125895"/>
            <a:ext cx="339359" cy="339253"/>
            <a:chOff x="5642475" y="1435075"/>
            <a:chExt cx="481975" cy="481825"/>
          </a:xfrm>
        </p:grpSpPr>
        <p:sp>
          <p:nvSpPr>
            <p:cNvPr id="4752" name="Google Shape;4752;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5" name="Google Shape;4755;p63"/>
          <p:cNvGrpSpPr/>
          <p:nvPr/>
        </p:nvGrpSpPr>
        <p:grpSpPr>
          <a:xfrm>
            <a:off x="4580702" y="3125886"/>
            <a:ext cx="343759" cy="339271"/>
            <a:chOff x="6232000" y="1435050"/>
            <a:chExt cx="488225" cy="481850"/>
          </a:xfrm>
        </p:grpSpPr>
        <p:sp>
          <p:nvSpPr>
            <p:cNvPr id="4756" name="Google Shape;4756;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1" name="Google Shape;4761;p63"/>
          <p:cNvGrpSpPr/>
          <p:nvPr/>
        </p:nvGrpSpPr>
        <p:grpSpPr>
          <a:xfrm>
            <a:off x="841438" y="3539545"/>
            <a:ext cx="299929" cy="337792"/>
            <a:chOff x="924450" y="2028975"/>
            <a:chExt cx="425975" cy="479750"/>
          </a:xfrm>
        </p:grpSpPr>
        <p:sp>
          <p:nvSpPr>
            <p:cNvPr id="4762" name="Google Shape;4762;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1653934" y="3559347"/>
            <a:ext cx="339306" cy="298186"/>
            <a:chOff x="2085450" y="2057100"/>
            <a:chExt cx="481900" cy="423500"/>
          </a:xfrm>
        </p:grpSpPr>
        <p:sp>
          <p:nvSpPr>
            <p:cNvPr id="4766" name="Google Shape;4766;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9" name="Google Shape;4769;p63"/>
          <p:cNvGrpSpPr/>
          <p:nvPr/>
        </p:nvGrpSpPr>
        <p:grpSpPr>
          <a:xfrm>
            <a:off x="2081868" y="3582592"/>
            <a:ext cx="339306" cy="251698"/>
            <a:chOff x="2678275" y="2090100"/>
            <a:chExt cx="481900" cy="357475"/>
          </a:xfrm>
        </p:grpSpPr>
        <p:sp>
          <p:nvSpPr>
            <p:cNvPr id="4770" name="Google Shape;4770;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63"/>
          <p:cNvGrpSpPr/>
          <p:nvPr/>
        </p:nvGrpSpPr>
        <p:grpSpPr>
          <a:xfrm>
            <a:off x="2559072" y="3594790"/>
            <a:ext cx="219345" cy="227301"/>
            <a:chOff x="3357325" y="2093500"/>
            <a:chExt cx="311525" cy="322825"/>
          </a:xfrm>
        </p:grpSpPr>
        <p:sp>
          <p:nvSpPr>
            <p:cNvPr id="4776" name="Google Shape;4776;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9" name="Google Shape;4779;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0" name="Google Shape;4780;p63"/>
          <p:cNvGrpSpPr/>
          <p:nvPr/>
        </p:nvGrpSpPr>
        <p:grpSpPr>
          <a:xfrm>
            <a:off x="3353262" y="3538814"/>
            <a:ext cx="292078" cy="339253"/>
            <a:chOff x="4492800" y="2027925"/>
            <a:chExt cx="414825" cy="481825"/>
          </a:xfrm>
        </p:grpSpPr>
        <p:sp>
          <p:nvSpPr>
            <p:cNvPr id="4781" name="Google Shape;4781;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3" name="Google Shape;4783;p63"/>
          <p:cNvGrpSpPr/>
          <p:nvPr/>
        </p:nvGrpSpPr>
        <p:grpSpPr>
          <a:xfrm>
            <a:off x="3752354" y="3538805"/>
            <a:ext cx="339200" cy="339271"/>
            <a:chOff x="5049725" y="2027900"/>
            <a:chExt cx="481750" cy="481850"/>
          </a:xfrm>
        </p:grpSpPr>
        <p:sp>
          <p:nvSpPr>
            <p:cNvPr id="4784" name="Google Shape;4784;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2" name="Google Shape;4792;p63"/>
          <p:cNvGrpSpPr/>
          <p:nvPr/>
        </p:nvGrpSpPr>
        <p:grpSpPr>
          <a:xfrm>
            <a:off x="4225950" y="3538893"/>
            <a:ext cx="219890" cy="339095"/>
            <a:chOff x="5726350" y="2028150"/>
            <a:chExt cx="312300" cy="481600"/>
          </a:xfrm>
        </p:grpSpPr>
        <p:sp>
          <p:nvSpPr>
            <p:cNvPr id="4793" name="Google Shape;4793;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63"/>
          <p:cNvGrpSpPr/>
          <p:nvPr/>
        </p:nvGrpSpPr>
        <p:grpSpPr>
          <a:xfrm>
            <a:off x="4586141" y="3542000"/>
            <a:ext cx="332881" cy="332881"/>
            <a:chOff x="6239925" y="2032450"/>
            <a:chExt cx="472775" cy="472775"/>
          </a:xfrm>
        </p:grpSpPr>
        <p:sp>
          <p:nvSpPr>
            <p:cNvPr id="4797" name="Google Shape;4797;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9" name="Google Shape;4799;p63"/>
          <p:cNvGrpSpPr/>
          <p:nvPr/>
        </p:nvGrpSpPr>
        <p:grpSpPr>
          <a:xfrm>
            <a:off x="5035233" y="2364092"/>
            <a:ext cx="334641" cy="185425"/>
            <a:chOff x="903075" y="2730000"/>
            <a:chExt cx="475275" cy="263350"/>
          </a:xfrm>
        </p:grpSpPr>
        <p:sp>
          <p:nvSpPr>
            <p:cNvPr id="4800" name="Google Shape;4800;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3" name="Google Shape;4803;p63"/>
          <p:cNvGrpSpPr/>
          <p:nvPr/>
        </p:nvGrpSpPr>
        <p:grpSpPr>
          <a:xfrm>
            <a:off x="1239624" y="3538814"/>
            <a:ext cx="339253" cy="339253"/>
            <a:chOff x="1492675" y="2027925"/>
            <a:chExt cx="481825" cy="481825"/>
          </a:xfrm>
        </p:grpSpPr>
        <p:sp>
          <p:nvSpPr>
            <p:cNvPr id="4804" name="Google Shape;4804;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9" name="Google Shape;4809;p63"/>
          <p:cNvGrpSpPr/>
          <p:nvPr/>
        </p:nvGrpSpPr>
        <p:grpSpPr>
          <a:xfrm>
            <a:off x="5466000" y="2287178"/>
            <a:ext cx="339253" cy="339253"/>
            <a:chOff x="1492675" y="2620775"/>
            <a:chExt cx="481825" cy="481825"/>
          </a:xfrm>
        </p:grpSpPr>
        <p:sp>
          <p:nvSpPr>
            <p:cNvPr id="4810" name="Google Shape;4810;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2" name="Google Shape;4812;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3" name="Google Shape;4813;p63"/>
          <p:cNvGrpSpPr/>
          <p:nvPr/>
        </p:nvGrpSpPr>
        <p:grpSpPr>
          <a:xfrm>
            <a:off x="6289754" y="2303161"/>
            <a:ext cx="333585" cy="307287"/>
            <a:chOff x="2682350" y="2643425"/>
            <a:chExt cx="473775" cy="436425"/>
          </a:xfrm>
        </p:grpSpPr>
        <p:sp>
          <p:nvSpPr>
            <p:cNvPr id="4814" name="Google Shape;4814;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1" name="Google Shape;4821;p63"/>
          <p:cNvGrpSpPr/>
          <p:nvPr/>
        </p:nvGrpSpPr>
        <p:grpSpPr>
          <a:xfrm>
            <a:off x="6755243" y="2287178"/>
            <a:ext cx="238531" cy="339253"/>
            <a:chOff x="3342725" y="2620775"/>
            <a:chExt cx="338775" cy="481825"/>
          </a:xfrm>
        </p:grpSpPr>
        <p:sp>
          <p:nvSpPr>
            <p:cNvPr id="4822" name="Google Shape;4822;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5" name="Google Shape;4825;p63"/>
          <p:cNvGrpSpPr/>
          <p:nvPr/>
        </p:nvGrpSpPr>
        <p:grpSpPr>
          <a:xfrm>
            <a:off x="7148994" y="2287178"/>
            <a:ext cx="278296" cy="339253"/>
            <a:chOff x="3907325" y="2620775"/>
            <a:chExt cx="395250" cy="481825"/>
          </a:xfrm>
        </p:grpSpPr>
        <p:sp>
          <p:nvSpPr>
            <p:cNvPr id="4826" name="Google Shape;4826;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9" name="Google Shape;4829;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0" name="Google Shape;4830;p63"/>
          <p:cNvGrpSpPr/>
          <p:nvPr/>
        </p:nvGrpSpPr>
        <p:grpSpPr>
          <a:xfrm>
            <a:off x="7542181" y="2297783"/>
            <a:ext cx="339253" cy="318042"/>
            <a:chOff x="4456875" y="2635825"/>
            <a:chExt cx="481825" cy="451700"/>
          </a:xfrm>
        </p:grpSpPr>
        <p:sp>
          <p:nvSpPr>
            <p:cNvPr id="4831" name="Google Shape;4831;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7967105" y="2297783"/>
            <a:ext cx="339253" cy="318042"/>
            <a:chOff x="5049725" y="2635825"/>
            <a:chExt cx="481825" cy="451700"/>
          </a:xfrm>
        </p:grpSpPr>
        <p:sp>
          <p:nvSpPr>
            <p:cNvPr id="4838" name="Google Shape;4838;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1" name="Google Shape;4841;p63"/>
          <p:cNvGrpSpPr/>
          <p:nvPr/>
        </p:nvGrpSpPr>
        <p:grpSpPr>
          <a:xfrm>
            <a:off x="2211475" y="3952243"/>
            <a:ext cx="338566" cy="338373"/>
            <a:chOff x="5643000" y="2621375"/>
            <a:chExt cx="480850" cy="480575"/>
          </a:xfrm>
        </p:grpSpPr>
        <p:sp>
          <p:nvSpPr>
            <p:cNvPr id="4842" name="Google Shape;4842;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63"/>
          <p:cNvGrpSpPr/>
          <p:nvPr/>
        </p:nvGrpSpPr>
        <p:grpSpPr>
          <a:xfrm>
            <a:off x="4032695" y="3951803"/>
            <a:ext cx="339359" cy="339253"/>
            <a:chOff x="6235250" y="2620775"/>
            <a:chExt cx="481975" cy="481825"/>
          </a:xfrm>
        </p:grpSpPr>
        <p:sp>
          <p:nvSpPr>
            <p:cNvPr id="4850" name="Google Shape;4850;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55" name="Google Shape;4855;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56" name="Google Shape;4856;p63"/>
          <p:cNvGrpSpPr/>
          <p:nvPr/>
        </p:nvGrpSpPr>
        <p:grpSpPr>
          <a:xfrm>
            <a:off x="5465078" y="2711317"/>
            <a:ext cx="341101" cy="339253"/>
            <a:chOff x="1535000" y="3223325"/>
            <a:chExt cx="484450" cy="481825"/>
          </a:xfrm>
        </p:grpSpPr>
        <p:sp>
          <p:nvSpPr>
            <p:cNvPr id="4857" name="Google Shape;4857;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63"/>
          <p:cNvGrpSpPr/>
          <p:nvPr/>
        </p:nvGrpSpPr>
        <p:grpSpPr>
          <a:xfrm>
            <a:off x="5872645" y="2746618"/>
            <a:ext cx="339253" cy="268649"/>
            <a:chOff x="2085525" y="3263750"/>
            <a:chExt cx="481825" cy="381550"/>
          </a:xfrm>
        </p:grpSpPr>
        <p:sp>
          <p:nvSpPr>
            <p:cNvPr id="4861" name="Google Shape;4861;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63" name="Google Shape;4863;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64" name="Google Shape;4864;p63"/>
          <p:cNvGrpSpPr/>
          <p:nvPr/>
        </p:nvGrpSpPr>
        <p:grpSpPr>
          <a:xfrm>
            <a:off x="6704407" y="2711308"/>
            <a:ext cx="340204" cy="339271"/>
            <a:chOff x="3270450" y="3213625"/>
            <a:chExt cx="483175" cy="481850"/>
          </a:xfrm>
        </p:grpSpPr>
        <p:sp>
          <p:nvSpPr>
            <p:cNvPr id="4865" name="Google Shape;4865;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7" name="Google Shape;4867;p63"/>
          <p:cNvGrpSpPr/>
          <p:nvPr/>
        </p:nvGrpSpPr>
        <p:grpSpPr>
          <a:xfrm>
            <a:off x="7203676" y="2711317"/>
            <a:ext cx="168931" cy="339253"/>
            <a:chOff x="3984950" y="3213600"/>
            <a:chExt cx="239925" cy="481825"/>
          </a:xfrm>
        </p:grpSpPr>
        <p:sp>
          <p:nvSpPr>
            <p:cNvPr id="4868" name="Google Shape;4868;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0" name="Google Shape;4870;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2" name="Google Shape;4872;p63"/>
          <p:cNvGrpSpPr/>
          <p:nvPr/>
        </p:nvGrpSpPr>
        <p:grpSpPr>
          <a:xfrm>
            <a:off x="1736111" y="3981487"/>
            <a:ext cx="355218" cy="279880"/>
            <a:chOff x="5629975" y="3255775"/>
            <a:chExt cx="504500" cy="397500"/>
          </a:xfrm>
        </p:grpSpPr>
        <p:sp>
          <p:nvSpPr>
            <p:cNvPr id="4873" name="Google Shape;4873;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8" name="Google Shape;4878;p63"/>
          <p:cNvGrpSpPr/>
          <p:nvPr/>
        </p:nvGrpSpPr>
        <p:grpSpPr>
          <a:xfrm>
            <a:off x="3572294" y="3981593"/>
            <a:ext cx="340256" cy="279669"/>
            <a:chOff x="6234950" y="3255925"/>
            <a:chExt cx="483250" cy="397200"/>
          </a:xfrm>
        </p:grpSpPr>
        <p:sp>
          <p:nvSpPr>
            <p:cNvPr id="4879" name="Google Shape;4879;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5" name="Google Shape;4885;p63"/>
          <p:cNvGrpSpPr/>
          <p:nvPr/>
        </p:nvGrpSpPr>
        <p:grpSpPr>
          <a:xfrm>
            <a:off x="5043532" y="3125970"/>
            <a:ext cx="318042" cy="339253"/>
            <a:chOff x="914900" y="3806450"/>
            <a:chExt cx="451700" cy="481825"/>
          </a:xfrm>
        </p:grpSpPr>
        <p:sp>
          <p:nvSpPr>
            <p:cNvPr id="4886" name="Google Shape;4886;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1" name="Google Shape;4891;p63"/>
          <p:cNvGrpSpPr/>
          <p:nvPr/>
        </p:nvGrpSpPr>
        <p:grpSpPr>
          <a:xfrm>
            <a:off x="5462454" y="3125785"/>
            <a:ext cx="346347" cy="339623"/>
            <a:chOff x="1490050" y="3805975"/>
            <a:chExt cx="491900" cy="482350"/>
          </a:xfrm>
        </p:grpSpPr>
        <p:sp>
          <p:nvSpPr>
            <p:cNvPr id="4892" name="Google Shape;4892;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3"/>
          <p:cNvGrpSpPr/>
          <p:nvPr/>
        </p:nvGrpSpPr>
        <p:grpSpPr>
          <a:xfrm>
            <a:off x="5886322" y="3125970"/>
            <a:ext cx="311899" cy="339253"/>
            <a:chOff x="2104275" y="3806450"/>
            <a:chExt cx="442975" cy="481825"/>
          </a:xfrm>
        </p:grpSpPr>
        <p:sp>
          <p:nvSpPr>
            <p:cNvPr id="4897" name="Google Shape;4897;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3"/>
          <p:cNvGrpSpPr/>
          <p:nvPr/>
        </p:nvGrpSpPr>
        <p:grpSpPr>
          <a:xfrm>
            <a:off x="6309839" y="3125970"/>
            <a:ext cx="293416" cy="339253"/>
            <a:chOff x="2710875" y="3806450"/>
            <a:chExt cx="416725" cy="481825"/>
          </a:xfrm>
        </p:grpSpPr>
        <p:sp>
          <p:nvSpPr>
            <p:cNvPr id="4900" name="Google Shape;4900;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2" name="Google Shape;4902;p63"/>
          <p:cNvGrpSpPr/>
          <p:nvPr/>
        </p:nvGrpSpPr>
        <p:grpSpPr>
          <a:xfrm>
            <a:off x="6704883" y="3166412"/>
            <a:ext cx="339253" cy="258369"/>
            <a:chOff x="3271200" y="3863875"/>
            <a:chExt cx="481825" cy="366950"/>
          </a:xfrm>
        </p:grpSpPr>
        <p:sp>
          <p:nvSpPr>
            <p:cNvPr id="4903" name="Google Shape;4903;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5" name="Google Shape;4905;p63"/>
          <p:cNvGrpSpPr/>
          <p:nvPr/>
        </p:nvGrpSpPr>
        <p:grpSpPr>
          <a:xfrm>
            <a:off x="7140377" y="3126199"/>
            <a:ext cx="295528" cy="338795"/>
            <a:chOff x="3895050" y="3806775"/>
            <a:chExt cx="419725" cy="481175"/>
          </a:xfrm>
        </p:grpSpPr>
        <p:sp>
          <p:nvSpPr>
            <p:cNvPr id="4906" name="Google Shape;4906;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8" name="Google Shape;4908;p63"/>
          <p:cNvGrpSpPr/>
          <p:nvPr/>
        </p:nvGrpSpPr>
        <p:grpSpPr>
          <a:xfrm>
            <a:off x="7543659" y="3125979"/>
            <a:ext cx="336296" cy="339235"/>
            <a:chOff x="4464775" y="3806475"/>
            <a:chExt cx="477625" cy="481800"/>
          </a:xfrm>
        </p:grpSpPr>
        <p:sp>
          <p:nvSpPr>
            <p:cNvPr id="4909" name="Google Shape;4909;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63"/>
          <p:cNvGrpSpPr/>
          <p:nvPr/>
        </p:nvGrpSpPr>
        <p:grpSpPr>
          <a:xfrm>
            <a:off x="7967105" y="3125970"/>
            <a:ext cx="339253" cy="339253"/>
            <a:chOff x="5049725" y="3806450"/>
            <a:chExt cx="481825" cy="481825"/>
          </a:xfrm>
        </p:grpSpPr>
        <p:sp>
          <p:nvSpPr>
            <p:cNvPr id="4916" name="Google Shape;4916;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9" name="Google Shape;4919;p63"/>
          <p:cNvGrpSpPr/>
          <p:nvPr/>
        </p:nvGrpSpPr>
        <p:grpSpPr>
          <a:xfrm>
            <a:off x="1276714" y="3951798"/>
            <a:ext cx="339253" cy="339253"/>
            <a:chOff x="5651375" y="3806450"/>
            <a:chExt cx="481825" cy="481825"/>
          </a:xfrm>
        </p:grpSpPr>
        <p:sp>
          <p:nvSpPr>
            <p:cNvPr id="4920" name="Google Shape;4920;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3"/>
          <p:cNvGrpSpPr/>
          <p:nvPr/>
        </p:nvGrpSpPr>
        <p:grpSpPr>
          <a:xfrm>
            <a:off x="3153646" y="3953787"/>
            <a:ext cx="298503" cy="335275"/>
            <a:chOff x="6264300" y="3809300"/>
            <a:chExt cx="423950" cy="476175"/>
          </a:xfrm>
        </p:grpSpPr>
        <p:sp>
          <p:nvSpPr>
            <p:cNvPr id="4925" name="Google Shape;4925;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8" name="Google Shape;4928;p63"/>
          <p:cNvGrpSpPr/>
          <p:nvPr/>
        </p:nvGrpSpPr>
        <p:grpSpPr>
          <a:xfrm>
            <a:off x="5032267" y="3538881"/>
            <a:ext cx="340573" cy="339271"/>
            <a:chOff x="898875" y="4399275"/>
            <a:chExt cx="483700" cy="481850"/>
          </a:xfrm>
        </p:grpSpPr>
        <p:sp>
          <p:nvSpPr>
            <p:cNvPr id="4929" name="Google Shape;4929;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7" name="Google Shape;4937;p63"/>
          <p:cNvGrpSpPr/>
          <p:nvPr/>
        </p:nvGrpSpPr>
        <p:grpSpPr>
          <a:xfrm>
            <a:off x="5466000" y="3554133"/>
            <a:ext cx="339253" cy="308765"/>
            <a:chOff x="1492675" y="4420975"/>
            <a:chExt cx="481825" cy="438525"/>
          </a:xfrm>
        </p:grpSpPr>
        <p:sp>
          <p:nvSpPr>
            <p:cNvPr id="4938" name="Google Shape;4938;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3"/>
          <p:cNvGrpSpPr/>
          <p:nvPr/>
        </p:nvGrpSpPr>
        <p:grpSpPr>
          <a:xfrm>
            <a:off x="5870982" y="3539558"/>
            <a:ext cx="342580" cy="337915"/>
            <a:chOff x="2084100" y="4400250"/>
            <a:chExt cx="486550" cy="479925"/>
          </a:xfrm>
        </p:grpSpPr>
        <p:sp>
          <p:nvSpPr>
            <p:cNvPr id="4944" name="Google Shape;4944;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0" name="Google Shape;4950;p63"/>
          <p:cNvGrpSpPr/>
          <p:nvPr/>
        </p:nvGrpSpPr>
        <p:grpSpPr>
          <a:xfrm>
            <a:off x="6307462" y="3538907"/>
            <a:ext cx="298169" cy="339218"/>
            <a:chOff x="2707950" y="4399325"/>
            <a:chExt cx="423475" cy="481775"/>
          </a:xfrm>
        </p:grpSpPr>
        <p:sp>
          <p:nvSpPr>
            <p:cNvPr id="4951" name="Google Shape;4951;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3" name="Google Shape;4963;p63"/>
          <p:cNvGrpSpPr/>
          <p:nvPr/>
        </p:nvGrpSpPr>
        <p:grpSpPr>
          <a:xfrm>
            <a:off x="6736981" y="3538881"/>
            <a:ext cx="275057" cy="339271"/>
            <a:chOff x="3330525" y="4399275"/>
            <a:chExt cx="390650" cy="481850"/>
          </a:xfrm>
        </p:grpSpPr>
        <p:sp>
          <p:nvSpPr>
            <p:cNvPr id="4964" name="Google Shape;4964;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7161510" y="3538890"/>
            <a:ext cx="253265" cy="339253"/>
            <a:chOff x="3938800" y="4399275"/>
            <a:chExt cx="359700" cy="481825"/>
          </a:xfrm>
        </p:grpSpPr>
        <p:sp>
          <p:nvSpPr>
            <p:cNvPr id="4972" name="Google Shape;4972;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7" name="Google Shape;4977;p63"/>
          <p:cNvGrpSpPr/>
          <p:nvPr/>
        </p:nvGrpSpPr>
        <p:grpSpPr>
          <a:xfrm>
            <a:off x="7632288" y="3538890"/>
            <a:ext cx="159039" cy="339253"/>
            <a:chOff x="4584850" y="4399275"/>
            <a:chExt cx="225875" cy="481825"/>
          </a:xfrm>
        </p:grpSpPr>
        <p:sp>
          <p:nvSpPr>
            <p:cNvPr id="4978" name="Google Shape;4978;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0" name="Google Shape;4980;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1" name="Google Shape;4981;p63"/>
          <p:cNvGrpSpPr/>
          <p:nvPr/>
        </p:nvGrpSpPr>
        <p:grpSpPr>
          <a:xfrm>
            <a:off x="817316" y="3951795"/>
            <a:ext cx="339253" cy="339253"/>
            <a:chOff x="5642550" y="4399275"/>
            <a:chExt cx="481825" cy="481825"/>
          </a:xfrm>
        </p:grpSpPr>
        <p:sp>
          <p:nvSpPr>
            <p:cNvPr id="4982" name="Google Shape;4982;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4" name="Google Shape;4984;p63"/>
          <p:cNvGrpSpPr/>
          <p:nvPr/>
        </p:nvGrpSpPr>
        <p:grpSpPr>
          <a:xfrm>
            <a:off x="2670186" y="3963703"/>
            <a:ext cx="363316" cy="315437"/>
            <a:chOff x="6218300" y="4416175"/>
            <a:chExt cx="516000" cy="448000"/>
          </a:xfrm>
        </p:grpSpPr>
        <p:sp>
          <p:nvSpPr>
            <p:cNvPr id="4985" name="Google Shape;4985;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8" name="Google Shape;4988;p63"/>
          <p:cNvGrpSpPr/>
          <p:nvPr/>
        </p:nvGrpSpPr>
        <p:grpSpPr>
          <a:xfrm>
            <a:off x="5870391" y="3951792"/>
            <a:ext cx="339253" cy="339253"/>
            <a:chOff x="899850" y="4992125"/>
            <a:chExt cx="481825" cy="481825"/>
          </a:xfrm>
        </p:grpSpPr>
        <p:sp>
          <p:nvSpPr>
            <p:cNvPr id="4989" name="Google Shape;4989;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2" name="Google Shape;4992;p63"/>
          <p:cNvGrpSpPr/>
          <p:nvPr/>
        </p:nvGrpSpPr>
        <p:grpSpPr>
          <a:xfrm>
            <a:off x="5410993" y="3951792"/>
            <a:ext cx="339253" cy="339253"/>
            <a:chOff x="1492675" y="4992125"/>
            <a:chExt cx="481825" cy="481825"/>
          </a:xfrm>
        </p:grpSpPr>
        <p:sp>
          <p:nvSpPr>
            <p:cNvPr id="4993" name="Google Shape;4993;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5" name="Google Shape;4995;p63"/>
          <p:cNvGrpSpPr/>
          <p:nvPr/>
        </p:nvGrpSpPr>
        <p:grpSpPr>
          <a:xfrm>
            <a:off x="4951595" y="3951792"/>
            <a:ext cx="339253" cy="339253"/>
            <a:chOff x="2085525" y="4992125"/>
            <a:chExt cx="481825" cy="481825"/>
          </a:xfrm>
        </p:grpSpPr>
        <p:sp>
          <p:nvSpPr>
            <p:cNvPr id="4996" name="Google Shape;4996;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8" name="Google Shape;4998;p63"/>
          <p:cNvGrpSpPr/>
          <p:nvPr/>
        </p:nvGrpSpPr>
        <p:grpSpPr>
          <a:xfrm>
            <a:off x="6789344" y="3951792"/>
            <a:ext cx="339253" cy="339253"/>
            <a:chOff x="2678350" y="4992125"/>
            <a:chExt cx="481825" cy="481825"/>
          </a:xfrm>
        </p:grpSpPr>
        <p:sp>
          <p:nvSpPr>
            <p:cNvPr id="4999" name="Google Shape;4999;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4492198" y="3951792"/>
            <a:ext cx="339253" cy="339253"/>
            <a:chOff x="3271200" y="4992125"/>
            <a:chExt cx="481825" cy="481825"/>
          </a:xfrm>
        </p:grpSpPr>
        <p:sp>
          <p:nvSpPr>
            <p:cNvPr id="5003" name="Google Shape;5003;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63"/>
          <p:cNvGrpSpPr/>
          <p:nvPr/>
        </p:nvGrpSpPr>
        <p:grpSpPr>
          <a:xfrm>
            <a:off x="6329788" y="3952813"/>
            <a:ext cx="339411" cy="337211"/>
            <a:chOff x="5049575" y="4993600"/>
            <a:chExt cx="482050" cy="478925"/>
          </a:xfrm>
        </p:grpSpPr>
        <p:sp>
          <p:nvSpPr>
            <p:cNvPr id="5007" name="Google Shape;5007;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1" name="Google Shape;5011;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12" name="Google Shape;5012;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13" name="Google Shape;5013;p63"/>
          <p:cNvGrpSpPr/>
          <p:nvPr/>
        </p:nvGrpSpPr>
        <p:grpSpPr>
          <a:xfrm>
            <a:off x="7248742" y="3975375"/>
            <a:ext cx="195300" cy="343772"/>
            <a:chOff x="3999225" y="4364775"/>
            <a:chExt cx="195300" cy="343772"/>
          </a:xfrm>
        </p:grpSpPr>
        <p:grpSp>
          <p:nvGrpSpPr>
            <p:cNvPr id="5014" name="Google Shape;5014;p63"/>
            <p:cNvGrpSpPr/>
            <p:nvPr/>
          </p:nvGrpSpPr>
          <p:grpSpPr>
            <a:xfrm>
              <a:off x="4048568" y="4562577"/>
              <a:ext cx="97317" cy="145970"/>
              <a:chOff x="1529575" y="2222650"/>
              <a:chExt cx="203125" cy="304675"/>
            </a:xfrm>
          </p:grpSpPr>
          <p:sp>
            <p:nvSpPr>
              <p:cNvPr id="5015" name="Google Shape;5015;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3"/>
            <p:cNvGrpSpPr/>
            <p:nvPr/>
          </p:nvGrpSpPr>
          <p:grpSpPr>
            <a:xfrm>
              <a:off x="3999225" y="4364775"/>
              <a:ext cx="195300" cy="195300"/>
              <a:chOff x="3999225" y="4364775"/>
              <a:chExt cx="195300" cy="195300"/>
            </a:xfrm>
          </p:grpSpPr>
          <p:sp>
            <p:nvSpPr>
              <p:cNvPr id="5018" name="Google Shape;5018;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0" name="Google Shape;5020;p63"/>
          <p:cNvGrpSpPr/>
          <p:nvPr/>
        </p:nvGrpSpPr>
        <p:grpSpPr>
          <a:xfrm>
            <a:off x="7564186" y="3991627"/>
            <a:ext cx="277088" cy="259611"/>
            <a:chOff x="4335888" y="4398114"/>
            <a:chExt cx="277088" cy="259611"/>
          </a:xfrm>
        </p:grpSpPr>
        <p:grpSp>
          <p:nvGrpSpPr>
            <p:cNvPr id="5021" name="Google Shape;5021;p63"/>
            <p:cNvGrpSpPr/>
            <p:nvPr/>
          </p:nvGrpSpPr>
          <p:grpSpPr>
            <a:xfrm>
              <a:off x="4335888" y="4462425"/>
              <a:ext cx="195300" cy="195300"/>
              <a:chOff x="4335888" y="4462425"/>
              <a:chExt cx="195300" cy="195300"/>
            </a:xfrm>
          </p:grpSpPr>
          <p:sp>
            <p:nvSpPr>
              <p:cNvPr id="5022" name="Google Shape;5022;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3"/>
            <p:cNvGrpSpPr/>
            <p:nvPr/>
          </p:nvGrpSpPr>
          <p:grpSpPr>
            <a:xfrm>
              <a:off x="4509813" y="4398114"/>
              <a:ext cx="103162" cy="103198"/>
              <a:chOff x="2277975" y="2021700"/>
              <a:chExt cx="215325" cy="215400"/>
            </a:xfrm>
          </p:grpSpPr>
          <p:sp>
            <p:nvSpPr>
              <p:cNvPr id="5025" name="Google Shape;5025;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7" name="Google Shape;5027;p63"/>
          <p:cNvGrpSpPr/>
          <p:nvPr/>
        </p:nvGrpSpPr>
        <p:grpSpPr>
          <a:xfrm>
            <a:off x="7961419" y="4049613"/>
            <a:ext cx="392275" cy="195300"/>
            <a:chOff x="4752588" y="4440200"/>
            <a:chExt cx="392275" cy="195300"/>
          </a:xfrm>
        </p:grpSpPr>
        <p:grpSp>
          <p:nvGrpSpPr>
            <p:cNvPr id="5028" name="Google Shape;5028;p63"/>
            <p:cNvGrpSpPr/>
            <p:nvPr/>
          </p:nvGrpSpPr>
          <p:grpSpPr>
            <a:xfrm>
              <a:off x="4950384" y="4469728"/>
              <a:ext cx="194479" cy="136244"/>
              <a:chOff x="3163375" y="2175125"/>
              <a:chExt cx="405925" cy="284375"/>
            </a:xfrm>
          </p:grpSpPr>
          <p:sp>
            <p:nvSpPr>
              <p:cNvPr id="5029" name="Google Shape;5029;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3"/>
            <p:cNvGrpSpPr/>
            <p:nvPr/>
          </p:nvGrpSpPr>
          <p:grpSpPr>
            <a:xfrm>
              <a:off x="4752588" y="4440200"/>
              <a:ext cx="195300" cy="195300"/>
              <a:chOff x="4335888" y="4462425"/>
              <a:chExt cx="195300" cy="195300"/>
            </a:xfrm>
          </p:grpSpPr>
          <p:sp>
            <p:nvSpPr>
              <p:cNvPr id="5033" name="Google Shape;50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38"/>
        <p:cNvGrpSpPr/>
        <p:nvPr/>
      </p:nvGrpSpPr>
      <p:grpSpPr>
        <a:xfrm>
          <a:off x="0" y="0"/>
          <a:ext cx="0" cy="0"/>
          <a:chOff x="0" y="0"/>
          <a:chExt cx="0" cy="0"/>
        </a:xfrm>
      </p:grpSpPr>
      <p:grpSp>
        <p:nvGrpSpPr>
          <p:cNvPr id="5039" name="Google Shape;5039;p64"/>
          <p:cNvGrpSpPr/>
          <p:nvPr/>
        </p:nvGrpSpPr>
        <p:grpSpPr>
          <a:xfrm>
            <a:off x="856199" y="1311179"/>
            <a:ext cx="322099" cy="370529"/>
            <a:chOff x="-42971725" y="3217825"/>
            <a:chExt cx="275675" cy="317125"/>
          </a:xfrm>
        </p:grpSpPr>
        <p:sp>
          <p:nvSpPr>
            <p:cNvPr id="5040" name="Google Shape;5040;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4"/>
          <p:cNvGrpSpPr/>
          <p:nvPr/>
        </p:nvGrpSpPr>
        <p:grpSpPr>
          <a:xfrm>
            <a:off x="828113" y="1779835"/>
            <a:ext cx="378270" cy="337551"/>
            <a:chOff x="-42996150" y="3612600"/>
            <a:chExt cx="323750" cy="288900"/>
          </a:xfrm>
        </p:grpSpPr>
        <p:sp>
          <p:nvSpPr>
            <p:cNvPr id="5044" name="Google Shape;5044;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4"/>
          <p:cNvGrpSpPr/>
          <p:nvPr/>
        </p:nvGrpSpPr>
        <p:grpSpPr>
          <a:xfrm>
            <a:off x="830874" y="2189205"/>
            <a:ext cx="372749" cy="370909"/>
            <a:chOff x="-42994575" y="3950300"/>
            <a:chExt cx="319025" cy="317450"/>
          </a:xfrm>
        </p:grpSpPr>
        <p:sp>
          <p:nvSpPr>
            <p:cNvPr id="5048" name="Google Shape;5048;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4"/>
          <p:cNvGrpSpPr/>
          <p:nvPr/>
        </p:nvGrpSpPr>
        <p:grpSpPr>
          <a:xfrm>
            <a:off x="2984269" y="1336037"/>
            <a:ext cx="371785" cy="370879"/>
            <a:chOff x="-41111350" y="3239100"/>
            <a:chExt cx="318200" cy="317425"/>
          </a:xfrm>
        </p:grpSpPr>
        <p:sp>
          <p:nvSpPr>
            <p:cNvPr id="5052" name="Google Shape;5052;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64"/>
          <p:cNvGrpSpPr/>
          <p:nvPr/>
        </p:nvGrpSpPr>
        <p:grpSpPr>
          <a:xfrm>
            <a:off x="2980588" y="1771568"/>
            <a:ext cx="379146" cy="370967"/>
            <a:chOff x="-41117650" y="3605525"/>
            <a:chExt cx="324500" cy="317500"/>
          </a:xfrm>
        </p:grpSpPr>
        <p:sp>
          <p:nvSpPr>
            <p:cNvPr id="5057" name="Google Shape;5057;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64"/>
          <p:cNvGrpSpPr/>
          <p:nvPr/>
        </p:nvGrpSpPr>
        <p:grpSpPr>
          <a:xfrm>
            <a:off x="1806843" y="2663092"/>
            <a:ext cx="216271" cy="371814"/>
            <a:chOff x="-39205300" y="3220175"/>
            <a:chExt cx="185100" cy="318225"/>
          </a:xfrm>
        </p:grpSpPr>
        <p:sp>
          <p:nvSpPr>
            <p:cNvPr id="5062" name="Google Shape;5062;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4"/>
          <p:cNvGrpSpPr/>
          <p:nvPr/>
        </p:nvGrpSpPr>
        <p:grpSpPr>
          <a:xfrm>
            <a:off x="1772370" y="3123163"/>
            <a:ext cx="300016" cy="369273"/>
            <a:chOff x="-39248625" y="3588600"/>
            <a:chExt cx="256775" cy="316050"/>
          </a:xfrm>
        </p:grpSpPr>
        <p:sp>
          <p:nvSpPr>
            <p:cNvPr id="5065" name="Google Shape;5065;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9" name="Google Shape;5069;p64"/>
          <p:cNvGrpSpPr/>
          <p:nvPr/>
        </p:nvGrpSpPr>
        <p:grpSpPr>
          <a:xfrm>
            <a:off x="1223084" y="1311179"/>
            <a:ext cx="429504" cy="370879"/>
            <a:chOff x="-42651700" y="3217825"/>
            <a:chExt cx="367600" cy="317425"/>
          </a:xfrm>
        </p:grpSpPr>
        <p:sp>
          <p:nvSpPr>
            <p:cNvPr id="5070" name="Google Shape;5070;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4"/>
          <p:cNvGrpSpPr/>
          <p:nvPr/>
        </p:nvGrpSpPr>
        <p:grpSpPr>
          <a:xfrm>
            <a:off x="1258516" y="1750829"/>
            <a:ext cx="358640" cy="363226"/>
            <a:chOff x="-42617300" y="3587775"/>
            <a:chExt cx="306950" cy="310875"/>
          </a:xfrm>
        </p:grpSpPr>
        <p:sp>
          <p:nvSpPr>
            <p:cNvPr id="5075" name="Google Shape;5075;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4"/>
          <p:cNvGrpSpPr/>
          <p:nvPr/>
        </p:nvGrpSpPr>
        <p:grpSpPr>
          <a:xfrm>
            <a:off x="3430343" y="1335569"/>
            <a:ext cx="376926" cy="370324"/>
            <a:chOff x="-40748275" y="3238700"/>
            <a:chExt cx="322600" cy="316950"/>
          </a:xfrm>
        </p:grpSpPr>
        <p:sp>
          <p:nvSpPr>
            <p:cNvPr id="5079" name="Google Shape;5079;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64"/>
          <p:cNvGrpSpPr/>
          <p:nvPr/>
        </p:nvGrpSpPr>
        <p:grpSpPr>
          <a:xfrm>
            <a:off x="3432899" y="1803553"/>
            <a:ext cx="371814" cy="338690"/>
            <a:chOff x="-40745125" y="3632900"/>
            <a:chExt cx="318225" cy="289875"/>
          </a:xfrm>
        </p:grpSpPr>
        <p:sp>
          <p:nvSpPr>
            <p:cNvPr id="5086" name="Google Shape;5086;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4"/>
          <p:cNvGrpSpPr/>
          <p:nvPr/>
        </p:nvGrpSpPr>
        <p:grpSpPr>
          <a:xfrm>
            <a:off x="3437047" y="2214764"/>
            <a:ext cx="363518" cy="370178"/>
            <a:chOff x="-40742750" y="3972175"/>
            <a:chExt cx="311125" cy="316825"/>
          </a:xfrm>
        </p:grpSpPr>
        <p:sp>
          <p:nvSpPr>
            <p:cNvPr id="5094" name="Google Shape;5094;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4"/>
          <p:cNvGrpSpPr/>
          <p:nvPr/>
        </p:nvGrpSpPr>
        <p:grpSpPr>
          <a:xfrm>
            <a:off x="2219708" y="2664932"/>
            <a:ext cx="266892" cy="369974"/>
            <a:chOff x="-38860325" y="3221750"/>
            <a:chExt cx="228425" cy="316650"/>
          </a:xfrm>
        </p:grpSpPr>
        <p:sp>
          <p:nvSpPr>
            <p:cNvPr id="5097" name="Google Shape;5097;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4"/>
          <p:cNvGrpSpPr/>
          <p:nvPr/>
        </p:nvGrpSpPr>
        <p:grpSpPr>
          <a:xfrm>
            <a:off x="2170515" y="3126989"/>
            <a:ext cx="380081" cy="367111"/>
            <a:chOff x="-38905225" y="3591875"/>
            <a:chExt cx="325300" cy="314200"/>
          </a:xfrm>
        </p:grpSpPr>
        <p:sp>
          <p:nvSpPr>
            <p:cNvPr id="5102" name="Google Shape;5102;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6" name="Google Shape;5106;p64"/>
          <p:cNvGrpSpPr/>
          <p:nvPr/>
        </p:nvGrpSpPr>
        <p:grpSpPr>
          <a:xfrm>
            <a:off x="3977265" y="3112069"/>
            <a:ext cx="290815" cy="369740"/>
            <a:chOff x="-37370925" y="3579105"/>
            <a:chExt cx="248900" cy="316450"/>
          </a:xfrm>
        </p:grpSpPr>
        <p:sp>
          <p:nvSpPr>
            <p:cNvPr id="5107" name="Google Shape;5107;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9" name="Google Shape;5109;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64"/>
          <p:cNvGrpSpPr/>
          <p:nvPr/>
        </p:nvGrpSpPr>
        <p:grpSpPr>
          <a:xfrm>
            <a:off x="1670640" y="2190140"/>
            <a:ext cx="371814" cy="369974"/>
            <a:chOff x="-42259725" y="3951100"/>
            <a:chExt cx="318225" cy="316650"/>
          </a:xfrm>
        </p:grpSpPr>
        <p:sp>
          <p:nvSpPr>
            <p:cNvPr id="5112" name="Google Shape;5112;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4"/>
          <p:cNvGrpSpPr/>
          <p:nvPr/>
        </p:nvGrpSpPr>
        <p:grpSpPr>
          <a:xfrm>
            <a:off x="3869002" y="1369161"/>
            <a:ext cx="370879" cy="337755"/>
            <a:chOff x="-40378075" y="3267450"/>
            <a:chExt cx="317425" cy="289075"/>
          </a:xfrm>
        </p:grpSpPr>
        <p:sp>
          <p:nvSpPr>
            <p:cNvPr id="5115" name="Google Shape;5115;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4"/>
          <p:cNvGrpSpPr/>
          <p:nvPr/>
        </p:nvGrpSpPr>
        <p:grpSpPr>
          <a:xfrm>
            <a:off x="3872668" y="1770429"/>
            <a:ext cx="363548" cy="369974"/>
            <a:chOff x="-40372575" y="3604550"/>
            <a:chExt cx="311150" cy="316650"/>
          </a:xfrm>
        </p:grpSpPr>
        <p:sp>
          <p:nvSpPr>
            <p:cNvPr id="5120" name="Google Shape;5120;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4" name="Google Shape;5124;p64"/>
          <p:cNvGrpSpPr/>
          <p:nvPr/>
        </p:nvGrpSpPr>
        <p:grpSpPr>
          <a:xfrm>
            <a:off x="2596617" y="2663092"/>
            <a:ext cx="399038" cy="372165"/>
            <a:chOff x="-38542250" y="3220175"/>
            <a:chExt cx="341525" cy="318525"/>
          </a:xfrm>
        </p:grpSpPr>
        <p:sp>
          <p:nvSpPr>
            <p:cNvPr id="5125" name="Google Shape;5125;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4"/>
          <p:cNvGrpSpPr/>
          <p:nvPr/>
        </p:nvGrpSpPr>
        <p:grpSpPr>
          <a:xfrm>
            <a:off x="2618549" y="3122462"/>
            <a:ext cx="369974" cy="369068"/>
            <a:chOff x="-38537400" y="3588000"/>
            <a:chExt cx="316650" cy="315875"/>
          </a:xfrm>
        </p:grpSpPr>
        <p:sp>
          <p:nvSpPr>
            <p:cNvPr id="5129" name="Google Shape;5129;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4"/>
          <p:cNvGrpSpPr/>
          <p:nvPr/>
        </p:nvGrpSpPr>
        <p:grpSpPr>
          <a:xfrm>
            <a:off x="2617629" y="3579991"/>
            <a:ext cx="371814" cy="369974"/>
            <a:chOff x="-38538975" y="3954250"/>
            <a:chExt cx="318225" cy="316650"/>
          </a:xfrm>
        </p:grpSpPr>
        <p:sp>
          <p:nvSpPr>
            <p:cNvPr id="5134" name="Google Shape;5134;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4"/>
          <p:cNvGrpSpPr/>
          <p:nvPr/>
        </p:nvGrpSpPr>
        <p:grpSpPr>
          <a:xfrm>
            <a:off x="3934941" y="3574918"/>
            <a:ext cx="375465" cy="371814"/>
            <a:chOff x="-37385100" y="3949908"/>
            <a:chExt cx="321350" cy="318225"/>
          </a:xfrm>
        </p:grpSpPr>
        <p:sp>
          <p:nvSpPr>
            <p:cNvPr id="5137" name="Google Shape;5137;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4"/>
          <p:cNvGrpSpPr/>
          <p:nvPr/>
        </p:nvGrpSpPr>
        <p:grpSpPr>
          <a:xfrm>
            <a:off x="2110600" y="1310478"/>
            <a:ext cx="370909" cy="370675"/>
            <a:chOff x="-41895050" y="3217225"/>
            <a:chExt cx="317450" cy="317250"/>
          </a:xfrm>
        </p:grpSpPr>
        <p:sp>
          <p:nvSpPr>
            <p:cNvPr id="5140" name="Google Shape;5140;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4"/>
          <p:cNvGrpSpPr/>
          <p:nvPr/>
        </p:nvGrpSpPr>
        <p:grpSpPr>
          <a:xfrm>
            <a:off x="2110148" y="1747412"/>
            <a:ext cx="371814" cy="369974"/>
            <a:chOff x="-41893475" y="3584850"/>
            <a:chExt cx="318225" cy="316650"/>
          </a:xfrm>
        </p:grpSpPr>
        <p:sp>
          <p:nvSpPr>
            <p:cNvPr id="5146" name="Google Shape;5146;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0" name="Google Shape;5150;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2" name="Google Shape;5152;p64"/>
          <p:cNvGrpSpPr/>
          <p:nvPr/>
        </p:nvGrpSpPr>
        <p:grpSpPr>
          <a:xfrm>
            <a:off x="880176" y="3142704"/>
            <a:ext cx="337522" cy="370909"/>
            <a:chOff x="-39998250" y="3605325"/>
            <a:chExt cx="288875" cy="317450"/>
          </a:xfrm>
        </p:grpSpPr>
        <p:sp>
          <p:nvSpPr>
            <p:cNvPr id="5153" name="Google Shape;5153;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4"/>
          <p:cNvGrpSpPr/>
          <p:nvPr/>
        </p:nvGrpSpPr>
        <p:grpSpPr>
          <a:xfrm>
            <a:off x="863950" y="3601168"/>
            <a:ext cx="369974" cy="369945"/>
            <a:chOff x="-40011050" y="3972375"/>
            <a:chExt cx="316650" cy="316625"/>
          </a:xfrm>
        </p:grpSpPr>
        <p:sp>
          <p:nvSpPr>
            <p:cNvPr id="5156" name="Google Shape;5156;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3095881" y="2665867"/>
            <a:ext cx="266921" cy="369039"/>
            <a:chOff x="-38129425" y="3222550"/>
            <a:chExt cx="228450" cy="315850"/>
          </a:xfrm>
        </p:grpSpPr>
        <p:sp>
          <p:nvSpPr>
            <p:cNvPr id="5159" name="Google Shape;5159;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4"/>
          <p:cNvGrpSpPr/>
          <p:nvPr/>
        </p:nvGrpSpPr>
        <p:grpSpPr>
          <a:xfrm>
            <a:off x="3050850" y="3122462"/>
            <a:ext cx="371785" cy="369974"/>
            <a:chOff x="-38172725" y="3588000"/>
            <a:chExt cx="318200" cy="316650"/>
          </a:xfrm>
        </p:grpSpPr>
        <p:sp>
          <p:nvSpPr>
            <p:cNvPr id="5162" name="Google Shape;5162;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64"/>
          <p:cNvGrpSpPr/>
          <p:nvPr/>
        </p:nvGrpSpPr>
        <p:grpSpPr>
          <a:xfrm>
            <a:off x="3126752" y="3580897"/>
            <a:ext cx="219981" cy="369974"/>
            <a:chOff x="-38109725" y="3955025"/>
            <a:chExt cx="188275" cy="316650"/>
          </a:xfrm>
        </p:grpSpPr>
        <p:sp>
          <p:nvSpPr>
            <p:cNvPr id="5171" name="Google Shape;5171;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64"/>
          <p:cNvGrpSpPr/>
          <p:nvPr/>
        </p:nvGrpSpPr>
        <p:grpSpPr>
          <a:xfrm>
            <a:off x="2542151" y="1312318"/>
            <a:ext cx="373654" cy="369068"/>
            <a:chOff x="-41530375" y="3218800"/>
            <a:chExt cx="319800" cy="315875"/>
          </a:xfrm>
        </p:grpSpPr>
        <p:sp>
          <p:nvSpPr>
            <p:cNvPr id="5175" name="Google Shape;5175;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4"/>
          <p:cNvGrpSpPr/>
          <p:nvPr/>
        </p:nvGrpSpPr>
        <p:grpSpPr>
          <a:xfrm>
            <a:off x="2544444" y="1827476"/>
            <a:ext cx="369068" cy="289004"/>
            <a:chOff x="-41526450" y="3653375"/>
            <a:chExt cx="315875" cy="247350"/>
          </a:xfrm>
        </p:grpSpPr>
        <p:sp>
          <p:nvSpPr>
            <p:cNvPr id="5178" name="Google Shape;5178;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4"/>
          <p:cNvGrpSpPr/>
          <p:nvPr/>
        </p:nvGrpSpPr>
        <p:grpSpPr>
          <a:xfrm>
            <a:off x="2545831" y="2190140"/>
            <a:ext cx="366293" cy="369974"/>
            <a:chOff x="-41526450" y="3951100"/>
            <a:chExt cx="313500" cy="316650"/>
          </a:xfrm>
        </p:grpSpPr>
        <p:sp>
          <p:nvSpPr>
            <p:cNvPr id="5181" name="Google Shape;5181;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64"/>
          <p:cNvGrpSpPr/>
          <p:nvPr/>
        </p:nvGrpSpPr>
        <p:grpSpPr>
          <a:xfrm>
            <a:off x="1311086" y="2684269"/>
            <a:ext cx="339595" cy="371814"/>
            <a:chOff x="-39625900" y="3238300"/>
            <a:chExt cx="290650" cy="318225"/>
          </a:xfrm>
        </p:grpSpPr>
        <p:sp>
          <p:nvSpPr>
            <p:cNvPr id="5185" name="Google Shape;5185;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7" name="Google Shape;5187;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64"/>
          <p:cNvGrpSpPr/>
          <p:nvPr/>
        </p:nvGrpSpPr>
        <p:grpSpPr>
          <a:xfrm>
            <a:off x="1305137" y="3600730"/>
            <a:ext cx="366293" cy="370441"/>
            <a:chOff x="-39647175" y="3972000"/>
            <a:chExt cx="313500" cy="317050"/>
          </a:xfrm>
        </p:grpSpPr>
        <p:sp>
          <p:nvSpPr>
            <p:cNvPr id="5189" name="Google Shape;5189;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4"/>
          <p:cNvGrpSpPr/>
          <p:nvPr/>
        </p:nvGrpSpPr>
        <p:grpSpPr>
          <a:xfrm>
            <a:off x="3474265" y="2664728"/>
            <a:ext cx="375495" cy="370879"/>
            <a:chOff x="-37808850" y="3221575"/>
            <a:chExt cx="321375" cy="317425"/>
          </a:xfrm>
        </p:grpSpPr>
        <p:sp>
          <p:nvSpPr>
            <p:cNvPr id="5193" name="Google Shape;5193;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4"/>
          <p:cNvGrpSpPr/>
          <p:nvPr/>
        </p:nvGrpSpPr>
        <p:grpSpPr>
          <a:xfrm>
            <a:off x="3483038" y="3186759"/>
            <a:ext cx="372749" cy="241158"/>
            <a:chOff x="-37806500" y="3643030"/>
            <a:chExt cx="319025" cy="206400"/>
          </a:xfrm>
        </p:grpSpPr>
        <p:sp>
          <p:nvSpPr>
            <p:cNvPr id="5196" name="Google Shape;5196;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4"/>
          <p:cNvGrpSpPr/>
          <p:nvPr/>
        </p:nvGrpSpPr>
        <p:grpSpPr>
          <a:xfrm>
            <a:off x="3485346" y="3579056"/>
            <a:ext cx="368134" cy="371814"/>
            <a:chOff x="-37804925" y="3953450"/>
            <a:chExt cx="315075" cy="318225"/>
          </a:xfrm>
        </p:grpSpPr>
        <p:sp>
          <p:nvSpPr>
            <p:cNvPr id="5199" name="Google Shape;5199;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2" name="Google Shape;5202;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3" name="Google Shape;5203;p64"/>
          <p:cNvGrpSpPr/>
          <p:nvPr/>
        </p:nvGrpSpPr>
        <p:grpSpPr>
          <a:xfrm>
            <a:off x="4840364" y="1328538"/>
            <a:ext cx="355663" cy="308725"/>
            <a:chOff x="-28462125" y="3199700"/>
            <a:chExt cx="298550" cy="259150"/>
          </a:xfrm>
        </p:grpSpPr>
        <p:sp>
          <p:nvSpPr>
            <p:cNvPr id="5204" name="Google Shape;5204;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4841317" y="1763228"/>
            <a:ext cx="353757" cy="352833"/>
            <a:chOff x="-28461325" y="3545475"/>
            <a:chExt cx="296950" cy="296175"/>
          </a:xfrm>
        </p:grpSpPr>
        <p:sp>
          <p:nvSpPr>
            <p:cNvPr id="5208" name="Google Shape;5208;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4"/>
          <p:cNvGrpSpPr/>
          <p:nvPr/>
        </p:nvGrpSpPr>
        <p:grpSpPr>
          <a:xfrm>
            <a:off x="4837550" y="2213272"/>
            <a:ext cx="361292" cy="352803"/>
            <a:chOff x="-28463700" y="3914875"/>
            <a:chExt cx="303275" cy="296150"/>
          </a:xfrm>
        </p:grpSpPr>
        <p:sp>
          <p:nvSpPr>
            <p:cNvPr id="5215" name="Google Shape;5215;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4"/>
          <p:cNvGrpSpPr/>
          <p:nvPr/>
        </p:nvGrpSpPr>
        <p:grpSpPr>
          <a:xfrm>
            <a:off x="7072335" y="1369355"/>
            <a:ext cx="351880" cy="227092"/>
            <a:chOff x="-26573400" y="3224125"/>
            <a:chExt cx="295375" cy="190625"/>
          </a:xfrm>
        </p:grpSpPr>
        <p:sp>
          <p:nvSpPr>
            <p:cNvPr id="5218" name="Google Shape;5218;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4"/>
          <p:cNvGrpSpPr/>
          <p:nvPr/>
        </p:nvGrpSpPr>
        <p:grpSpPr>
          <a:xfrm>
            <a:off x="7072335" y="1763690"/>
            <a:ext cx="351880" cy="351910"/>
            <a:chOff x="-26573400" y="3546250"/>
            <a:chExt cx="295375" cy="295400"/>
          </a:xfrm>
        </p:grpSpPr>
        <p:sp>
          <p:nvSpPr>
            <p:cNvPr id="5221" name="Google Shape;5221;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4"/>
          <p:cNvGrpSpPr/>
          <p:nvPr/>
        </p:nvGrpSpPr>
        <p:grpSpPr>
          <a:xfrm>
            <a:off x="7060615" y="2213599"/>
            <a:ext cx="375319" cy="352148"/>
            <a:chOff x="-26583625" y="3917025"/>
            <a:chExt cx="315050" cy="295600"/>
          </a:xfrm>
        </p:grpSpPr>
        <p:sp>
          <p:nvSpPr>
            <p:cNvPr id="5227" name="Google Shape;5227;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64"/>
          <p:cNvGrpSpPr/>
          <p:nvPr/>
        </p:nvGrpSpPr>
        <p:grpSpPr>
          <a:xfrm>
            <a:off x="5759130" y="3172629"/>
            <a:ext cx="289039" cy="352833"/>
            <a:chOff x="-24694925" y="3518700"/>
            <a:chExt cx="242625" cy="296175"/>
          </a:xfrm>
        </p:grpSpPr>
        <p:sp>
          <p:nvSpPr>
            <p:cNvPr id="5233" name="Google Shape;5233;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4"/>
          <p:cNvGrpSpPr/>
          <p:nvPr/>
        </p:nvGrpSpPr>
        <p:grpSpPr>
          <a:xfrm>
            <a:off x="5758668" y="3622657"/>
            <a:ext cx="289962" cy="352833"/>
            <a:chOff x="-24709100" y="3888875"/>
            <a:chExt cx="243400" cy="296175"/>
          </a:xfrm>
        </p:grpSpPr>
        <p:sp>
          <p:nvSpPr>
            <p:cNvPr id="5238" name="Google Shape;5238;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4"/>
          <p:cNvGrpSpPr/>
          <p:nvPr/>
        </p:nvGrpSpPr>
        <p:grpSpPr>
          <a:xfrm>
            <a:off x="7958668" y="2695320"/>
            <a:ext cx="356556" cy="349557"/>
            <a:chOff x="-22863675" y="3131775"/>
            <a:chExt cx="299300" cy="293425"/>
          </a:xfrm>
        </p:grpSpPr>
        <p:sp>
          <p:nvSpPr>
            <p:cNvPr id="5242" name="Google Shape;5242;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4"/>
          <p:cNvGrpSpPr/>
          <p:nvPr/>
        </p:nvGrpSpPr>
        <p:grpSpPr>
          <a:xfrm>
            <a:off x="5301532" y="1306499"/>
            <a:ext cx="310602" cy="352803"/>
            <a:chOff x="-28069875" y="3175300"/>
            <a:chExt cx="260725" cy="296150"/>
          </a:xfrm>
        </p:grpSpPr>
        <p:sp>
          <p:nvSpPr>
            <p:cNvPr id="5246" name="Google Shape;5246;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5" name="Google Shape;5255;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64"/>
          <p:cNvGrpSpPr/>
          <p:nvPr/>
        </p:nvGrpSpPr>
        <p:grpSpPr>
          <a:xfrm>
            <a:off x="5342810" y="2213733"/>
            <a:ext cx="228045" cy="351880"/>
            <a:chOff x="-28032075" y="3916450"/>
            <a:chExt cx="191425" cy="295375"/>
          </a:xfrm>
        </p:grpSpPr>
        <p:sp>
          <p:nvSpPr>
            <p:cNvPr id="5257" name="Google Shape;5257;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4"/>
          <p:cNvGrpSpPr/>
          <p:nvPr/>
        </p:nvGrpSpPr>
        <p:grpSpPr>
          <a:xfrm>
            <a:off x="7508157" y="1306484"/>
            <a:ext cx="352833" cy="352833"/>
            <a:chOff x="-26201650" y="3176075"/>
            <a:chExt cx="296175" cy="296175"/>
          </a:xfrm>
        </p:grpSpPr>
        <p:sp>
          <p:nvSpPr>
            <p:cNvPr id="5261" name="Google Shape;5261;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4"/>
          <p:cNvGrpSpPr/>
          <p:nvPr/>
        </p:nvGrpSpPr>
        <p:grpSpPr>
          <a:xfrm>
            <a:off x="7507680" y="1763705"/>
            <a:ext cx="353786" cy="351880"/>
            <a:chOff x="-26204800" y="3547050"/>
            <a:chExt cx="296975" cy="295375"/>
          </a:xfrm>
        </p:grpSpPr>
        <p:sp>
          <p:nvSpPr>
            <p:cNvPr id="5264" name="Google Shape;5264;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6" name="Google Shape;5266;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4"/>
          <p:cNvGrpSpPr/>
          <p:nvPr/>
        </p:nvGrpSpPr>
        <p:grpSpPr>
          <a:xfrm>
            <a:off x="6178935" y="2693683"/>
            <a:ext cx="345328" cy="352833"/>
            <a:chOff x="-24353875" y="3147725"/>
            <a:chExt cx="289875" cy="296175"/>
          </a:xfrm>
        </p:grpSpPr>
        <p:sp>
          <p:nvSpPr>
            <p:cNvPr id="5268" name="Google Shape;5268;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4"/>
          <p:cNvGrpSpPr/>
          <p:nvPr/>
        </p:nvGrpSpPr>
        <p:grpSpPr>
          <a:xfrm>
            <a:off x="6186917" y="3173090"/>
            <a:ext cx="329365" cy="351910"/>
            <a:chOff x="-24344425" y="3519475"/>
            <a:chExt cx="276475" cy="295400"/>
          </a:xfrm>
        </p:grpSpPr>
        <p:sp>
          <p:nvSpPr>
            <p:cNvPr id="5271" name="Google Shape;5271;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4"/>
          <p:cNvGrpSpPr/>
          <p:nvPr/>
        </p:nvGrpSpPr>
        <p:grpSpPr>
          <a:xfrm>
            <a:off x="6176597" y="3625010"/>
            <a:ext cx="350004" cy="348128"/>
            <a:chOff x="-24353075" y="3891250"/>
            <a:chExt cx="293800" cy="292225"/>
          </a:xfrm>
        </p:grpSpPr>
        <p:sp>
          <p:nvSpPr>
            <p:cNvPr id="5274" name="Google Shape;5274;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4"/>
          <p:cNvGrpSpPr/>
          <p:nvPr/>
        </p:nvGrpSpPr>
        <p:grpSpPr>
          <a:xfrm>
            <a:off x="7960068" y="3173313"/>
            <a:ext cx="353757" cy="351463"/>
            <a:chOff x="-22845575" y="3504075"/>
            <a:chExt cx="296950" cy="295025"/>
          </a:xfrm>
        </p:grpSpPr>
        <p:sp>
          <p:nvSpPr>
            <p:cNvPr id="5277" name="Google Shape;5277;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64"/>
          <p:cNvGrpSpPr/>
          <p:nvPr/>
        </p:nvGrpSpPr>
        <p:grpSpPr>
          <a:xfrm>
            <a:off x="5753249" y="1306961"/>
            <a:ext cx="299344" cy="351880"/>
            <a:chOff x="-27691025" y="3175300"/>
            <a:chExt cx="251275" cy="295375"/>
          </a:xfrm>
        </p:grpSpPr>
        <p:sp>
          <p:nvSpPr>
            <p:cNvPr id="5280" name="Google Shape;5280;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64"/>
          <p:cNvGrpSpPr/>
          <p:nvPr/>
        </p:nvGrpSpPr>
        <p:grpSpPr>
          <a:xfrm>
            <a:off x="5725566" y="1825637"/>
            <a:ext cx="354710" cy="228015"/>
            <a:chOff x="-27721750" y="3598250"/>
            <a:chExt cx="297750" cy="191400"/>
          </a:xfrm>
        </p:grpSpPr>
        <p:sp>
          <p:nvSpPr>
            <p:cNvPr id="5285" name="Google Shape;5285;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64"/>
          <p:cNvGrpSpPr/>
          <p:nvPr/>
        </p:nvGrpSpPr>
        <p:grpSpPr>
          <a:xfrm>
            <a:off x="5726966" y="2219183"/>
            <a:ext cx="351910" cy="340980"/>
            <a:chOff x="-27719400" y="3925600"/>
            <a:chExt cx="295400" cy="286225"/>
          </a:xfrm>
        </p:grpSpPr>
        <p:sp>
          <p:nvSpPr>
            <p:cNvPr id="5288" name="Google Shape;5288;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4"/>
          <p:cNvGrpSpPr/>
          <p:nvPr/>
        </p:nvGrpSpPr>
        <p:grpSpPr>
          <a:xfrm>
            <a:off x="7948238" y="1306023"/>
            <a:ext cx="353757" cy="353757"/>
            <a:chOff x="-25834600" y="3176875"/>
            <a:chExt cx="296950" cy="296950"/>
          </a:xfrm>
        </p:grpSpPr>
        <p:sp>
          <p:nvSpPr>
            <p:cNvPr id="5291" name="Google Shape;5291;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4"/>
          <p:cNvGrpSpPr/>
          <p:nvPr/>
        </p:nvGrpSpPr>
        <p:grpSpPr>
          <a:xfrm>
            <a:off x="7948238" y="1774024"/>
            <a:ext cx="353757" cy="331241"/>
            <a:chOff x="-25834600" y="3564375"/>
            <a:chExt cx="296950" cy="278050"/>
          </a:xfrm>
        </p:grpSpPr>
        <p:sp>
          <p:nvSpPr>
            <p:cNvPr id="5297" name="Google Shape;5297;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4"/>
          <p:cNvGrpSpPr/>
          <p:nvPr/>
        </p:nvGrpSpPr>
        <p:grpSpPr>
          <a:xfrm>
            <a:off x="7946362" y="2213376"/>
            <a:ext cx="357509" cy="352595"/>
            <a:chOff x="-25834600" y="3915850"/>
            <a:chExt cx="300100" cy="295975"/>
          </a:xfrm>
        </p:grpSpPr>
        <p:sp>
          <p:nvSpPr>
            <p:cNvPr id="5306" name="Google Shape;5306;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6681790" y="2694606"/>
            <a:ext cx="228968" cy="350987"/>
            <a:chOff x="-23930925" y="3149300"/>
            <a:chExt cx="192200" cy="294625"/>
          </a:xfrm>
        </p:grpSpPr>
        <p:sp>
          <p:nvSpPr>
            <p:cNvPr id="5310" name="Google Shape;5310;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64"/>
          <p:cNvGrpSpPr/>
          <p:nvPr/>
        </p:nvGrpSpPr>
        <p:grpSpPr>
          <a:xfrm>
            <a:off x="6638620" y="3173090"/>
            <a:ext cx="315307" cy="351910"/>
            <a:chOff x="-23962425" y="3519475"/>
            <a:chExt cx="264675" cy="295400"/>
          </a:xfrm>
        </p:grpSpPr>
        <p:sp>
          <p:nvSpPr>
            <p:cNvPr id="5315" name="Google Shape;5315;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7" name="Google Shape;5317;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8" name="Google Shape;5318;p64"/>
          <p:cNvGrpSpPr/>
          <p:nvPr/>
        </p:nvGrpSpPr>
        <p:grpSpPr>
          <a:xfrm>
            <a:off x="8017295" y="3623134"/>
            <a:ext cx="239302" cy="351880"/>
            <a:chOff x="-22788075" y="3904625"/>
            <a:chExt cx="200875" cy="295375"/>
          </a:xfrm>
        </p:grpSpPr>
        <p:sp>
          <p:nvSpPr>
            <p:cNvPr id="5319" name="Google Shape;5319;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4"/>
          <p:cNvGrpSpPr/>
          <p:nvPr/>
        </p:nvGrpSpPr>
        <p:grpSpPr>
          <a:xfrm>
            <a:off x="6172593" y="1306499"/>
            <a:ext cx="354710" cy="352803"/>
            <a:chOff x="-27351575" y="3175300"/>
            <a:chExt cx="297750" cy="296150"/>
          </a:xfrm>
        </p:grpSpPr>
        <p:sp>
          <p:nvSpPr>
            <p:cNvPr id="5324" name="Google Shape;5324;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6218402" y="1758809"/>
            <a:ext cx="269293" cy="353072"/>
            <a:chOff x="-27313750" y="3545275"/>
            <a:chExt cx="226050" cy="296375"/>
          </a:xfrm>
        </p:grpSpPr>
        <p:sp>
          <p:nvSpPr>
            <p:cNvPr id="5329" name="Google Shape;5329;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64"/>
          <p:cNvGrpSpPr/>
          <p:nvPr/>
        </p:nvGrpSpPr>
        <p:grpSpPr>
          <a:xfrm>
            <a:off x="6172593" y="2211380"/>
            <a:ext cx="354710" cy="356586"/>
            <a:chOff x="-27351575" y="3915650"/>
            <a:chExt cx="297750" cy="299325"/>
          </a:xfrm>
        </p:grpSpPr>
        <p:sp>
          <p:nvSpPr>
            <p:cNvPr id="5333" name="Google Shape;5333;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4"/>
          <p:cNvGrpSpPr/>
          <p:nvPr/>
        </p:nvGrpSpPr>
        <p:grpSpPr>
          <a:xfrm>
            <a:off x="4860084" y="2693579"/>
            <a:ext cx="319060" cy="353042"/>
            <a:chOff x="-25445525" y="3175900"/>
            <a:chExt cx="267825" cy="296350"/>
          </a:xfrm>
        </p:grpSpPr>
        <p:sp>
          <p:nvSpPr>
            <p:cNvPr id="5336" name="Google Shape;5336;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4"/>
          <p:cNvGrpSpPr/>
          <p:nvPr/>
        </p:nvGrpSpPr>
        <p:grpSpPr>
          <a:xfrm>
            <a:off x="4841797" y="3183902"/>
            <a:ext cx="355633" cy="330288"/>
            <a:chOff x="-25465200" y="3565175"/>
            <a:chExt cx="298525" cy="277250"/>
          </a:xfrm>
        </p:grpSpPr>
        <p:sp>
          <p:nvSpPr>
            <p:cNvPr id="5340" name="Google Shape;5340;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4"/>
          <p:cNvGrpSpPr/>
          <p:nvPr/>
        </p:nvGrpSpPr>
        <p:grpSpPr>
          <a:xfrm>
            <a:off x="4841336" y="3623432"/>
            <a:ext cx="356556" cy="351285"/>
            <a:chOff x="-25465200" y="3916150"/>
            <a:chExt cx="299300" cy="294875"/>
          </a:xfrm>
        </p:grpSpPr>
        <p:sp>
          <p:nvSpPr>
            <p:cNvPr id="5343" name="Google Shape;5343;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4"/>
          <p:cNvGrpSpPr/>
          <p:nvPr/>
        </p:nvGrpSpPr>
        <p:grpSpPr>
          <a:xfrm>
            <a:off x="7068775" y="2693698"/>
            <a:ext cx="351880" cy="352803"/>
            <a:chOff x="-23615075" y="3148525"/>
            <a:chExt cx="295375" cy="296150"/>
          </a:xfrm>
        </p:grpSpPr>
        <p:sp>
          <p:nvSpPr>
            <p:cNvPr id="5346" name="Google Shape;5346;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4"/>
          <p:cNvGrpSpPr/>
          <p:nvPr/>
        </p:nvGrpSpPr>
        <p:grpSpPr>
          <a:xfrm>
            <a:off x="7068299" y="3632977"/>
            <a:ext cx="352833" cy="332194"/>
            <a:chOff x="-23615075" y="3906200"/>
            <a:chExt cx="296175" cy="278850"/>
          </a:xfrm>
        </p:grpSpPr>
        <p:sp>
          <p:nvSpPr>
            <p:cNvPr id="5352" name="Google Shape;5352;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5" name="Google Shape;5355;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64"/>
          <p:cNvGrpSpPr/>
          <p:nvPr/>
        </p:nvGrpSpPr>
        <p:grpSpPr>
          <a:xfrm>
            <a:off x="6617268" y="1306618"/>
            <a:ext cx="353757" cy="352565"/>
            <a:chOff x="-26980600" y="3175500"/>
            <a:chExt cx="296950" cy="295950"/>
          </a:xfrm>
        </p:grpSpPr>
        <p:sp>
          <p:nvSpPr>
            <p:cNvPr id="5357" name="Google Shape;5357;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64"/>
          <p:cNvGrpSpPr/>
          <p:nvPr/>
        </p:nvGrpSpPr>
        <p:grpSpPr>
          <a:xfrm>
            <a:off x="6617744" y="2245154"/>
            <a:ext cx="352803" cy="289039"/>
            <a:chOff x="-26981375" y="3951875"/>
            <a:chExt cx="296150" cy="242625"/>
          </a:xfrm>
        </p:grpSpPr>
        <p:sp>
          <p:nvSpPr>
            <p:cNvPr id="5362" name="Google Shape;5362;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4"/>
          <p:cNvGrpSpPr/>
          <p:nvPr/>
        </p:nvGrpSpPr>
        <p:grpSpPr>
          <a:xfrm>
            <a:off x="5282787" y="2692745"/>
            <a:ext cx="351910" cy="354710"/>
            <a:chOff x="-25094250" y="3176075"/>
            <a:chExt cx="295400" cy="297750"/>
          </a:xfrm>
        </p:grpSpPr>
        <p:sp>
          <p:nvSpPr>
            <p:cNvPr id="5366" name="Google Shape;5366;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4"/>
          <p:cNvGrpSpPr/>
          <p:nvPr/>
        </p:nvGrpSpPr>
        <p:grpSpPr>
          <a:xfrm>
            <a:off x="5282787" y="3173106"/>
            <a:ext cx="351910" cy="351880"/>
            <a:chOff x="-25094250" y="3547050"/>
            <a:chExt cx="295400" cy="295375"/>
          </a:xfrm>
        </p:grpSpPr>
        <p:sp>
          <p:nvSpPr>
            <p:cNvPr id="5370" name="Google Shape;5370;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5" name="Google Shape;5375;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64"/>
          <p:cNvGrpSpPr/>
          <p:nvPr/>
        </p:nvGrpSpPr>
        <p:grpSpPr>
          <a:xfrm>
            <a:off x="7514864" y="2693698"/>
            <a:ext cx="352803" cy="352803"/>
            <a:chOff x="-23245675" y="3148525"/>
            <a:chExt cx="296150" cy="296150"/>
          </a:xfrm>
        </p:grpSpPr>
        <p:sp>
          <p:nvSpPr>
            <p:cNvPr id="5377" name="Google Shape;5377;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64"/>
          <p:cNvGrpSpPr/>
          <p:nvPr/>
        </p:nvGrpSpPr>
        <p:grpSpPr>
          <a:xfrm>
            <a:off x="7515325" y="3622672"/>
            <a:ext cx="351880" cy="352803"/>
            <a:chOff x="-23244900" y="3888100"/>
            <a:chExt cx="295375" cy="296150"/>
          </a:xfrm>
        </p:grpSpPr>
        <p:sp>
          <p:nvSpPr>
            <p:cNvPr id="5382" name="Google Shape;5382;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3" name="Google Shape;5393;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95" name="Google Shape;5395;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399"/>
        <p:cNvGrpSpPr/>
        <p:nvPr/>
      </p:nvGrpSpPr>
      <p:grpSpPr>
        <a:xfrm>
          <a:off x="0" y="0"/>
          <a:ext cx="0" cy="0"/>
          <a:chOff x="0" y="0"/>
          <a:chExt cx="0" cy="0"/>
        </a:xfrm>
      </p:grpSpPr>
      <p:sp>
        <p:nvSpPr>
          <p:cNvPr id="5400" name="Google Shape;5400;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65"/>
          <p:cNvGrpSpPr/>
          <p:nvPr/>
        </p:nvGrpSpPr>
        <p:grpSpPr>
          <a:xfrm>
            <a:off x="832654" y="1819647"/>
            <a:ext cx="367261" cy="367261"/>
            <a:chOff x="-65145700" y="3727425"/>
            <a:chExt cx="317425" cy="317425"/>
          </a:xfrm>
        </p:grpSpPr>
        <p:sp>
          <p:nvSpPr>
            <p:cNvPr id="5402" name="Google Shape;5402;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65"/>
          <p:cNvGrpSpPr/>
          <p:nvPr/>
        </p:nvGrpSpPr>
        <p:grpSpPr>
          <a:xfrm>
            <a:off x="835851" y="2248561"/>
            <a:ext cx="360868" cy="367261"/>
            <a:chOff x="-65144125" y="4094450"/>
            <a:chExt cx="311900" cy="317425"/>
          </a:xfrm>
        </p:grpSpPr>
        <p:sp>
          <p:nvSpPr>
            <p:cNvPr id="5405" name="Google Shape;5405;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8" name="Google Shape;5408;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65"/>
          <p:cNvGrpSpPr/>
          <p:nvPr/>
        </p:nvGrpSpPr>
        <p:grpSpPr>
          <a:xfrm>
            <a:off x="3039420" y="1819256"/>
            <a:ext cx="370645" cy="368042"/>
            <a:chOff x="-63250675" y="3744075"/>
            <a:chExt cx="320350" cy="318100"/>
          </a:xfrm>
        </p:grpSpPr>
        <p:sp>
          <p:nvSpPr>
            <p:cNvPr id="5410" name="Google Shape;5410;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5"/>
          <p:cNvGrpSpPr/>
          <p:nvPr/>
        </p:nvGrpSpPr>
        <p:grpSpPr>
          <a:xfrm>
            <a:off x="3041112" y="2248561"/>
            <a:ext cx="367261" cy="367261"/>
            <a:chOff x="-63250675" y="4110200"/>
            <a:chExt cx="317425" cy="317425"/>
          </a:xfrm>
        </p:grpSpPr>
        <p:sp>
          <p:nvSpPr>
            <p:cNvPr id="5414" name="Google Shape;5414;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5"/>
          <p:cNvGrpSpPr/>
          <p:nvPr/>
        </p:nvGrpSpPr>
        <p:grpSpPr>
          <a:xfrm>
            <a:off x="1720159" y="2745656"/>
            <a:ext cx="359075" cy="358844"/>
            <a:chOff x="-61351725" y="3372400"/>
            <a:chExt cx="310350" cy="310150"/>
          </a:xfrm>
        </p:grpSpPr>
        <p:sp>
          <p:nvSpPr>
            <p:cNvPr id="5424" name="Google Shape;5424;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5"/>
          <p:cNvGrpSpPr/>
          <p:nvPr/>
        </p:nvGrpSpPr>
        <p:grpSpPr>
          <a:xfrm>
            <a:off x="1716514" y="3208713"/>
            <a:ext cx="366364" cy="333534"/>
            <a:chOff x="-61354875" y="3751050"/>
            <a:chExt cx="316650" cy="288275"/>
          </a:xfrm>
        </p:grpSpPr>
        <p:sp>
          <p:nvSpPr>
            <p:cNvPr id="5428" name="Google Shape;5428;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5"/>
          <p:cNvGrpSpPr/>
          <p:nvPr/>
        </p:nvGrpSpPr>
        <p:grpSpPr>
          <a:xfrm>
            <a:off x="1716514" y="3650352"/>
            <a:ext cx="366364" cy="367290"/>
            <a:chOff x="-61354875" y="4101525"/>
            <a:chExt cx="316650" cy="317450"/>
          </a:xfrm>
        </p:grpSpPr>
        <p:sp>
          <p:nvSpPr>
            <p:cNvPr id="5432" name="Google Shape;5432;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5"/>
          <p:cNvGrpSpPr/>
          <p:nvPr/>
        </p:nvGrpSpPr>
        <p:grpSpPr>
          <a:xfrm>
            <a:off x="3932949" y="2742228"/>
            <a:ext cx="368157" cy="365699"/>
            <a:chOff x="-59470075" y="3308975"/>
            <a:chExt cx="318200" cy="316075"/>
          </a:xfrm>
        </p:grpSpPr>
        <p:sp>
          <p:nvSpPr>
            <p:cNvPr id="5435" name="Google Shape;5435;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5"/>
          <p:cNvGrpSpPr/>
          <p:nvPr/>
        </p:nvGrpSpPr>
        <p:grpSpPr>
          <a:xfrm>
            <a:off x="1278379" y="1377933"/>
            <a:ext cx="367261" cy="364686"/>
            <a:chOff x="-64781025" y="3361050"/>
            <a:chExt cx="317425" cy="315200"/>
          </a:xfrm>
        </p:grpSpPr>
        <p:sp>
          <p:nvSpPr>
            <p:cNvPr id="5445" name="Google Shape;5445;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9" name="Google Shape;5449;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5"/>
          <p:cNvGrpSpPr/>
          <p:nvPr/>
        </p:nvGrpSpPr>
        <p:grpSpPr>
          <a:xfrm>
            <a:off x="3482779" y="1819372"/>
            <a:ext cx="382765" cy="367810"/>
            <a:chOff x="-62890750" y="3747425"/>
            <a:chExt cx="330825" cy="317900"/>
          </a:xfrm>
        </p:grpSpPr>
        <p:sp>
          <p:nvSpPr>
            <p:cNvPr id="5453" name="Google Shape;5453;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5"/>
          <p:cNvGrpSpPr/>
          <p:nvPr/>
        </p:nvGrpSpPr>
        <p:grpSpPr>
          <a:xfrm>
            <a:off x="3490531" y="2249009"/>
            <a:ext cx="367261" cy="366364"/>
            <a:chOff x="-62884425" y="4111775"/>
            <a:chExt cx="317425" cy="316650"/>
          </a:xfrm>
        </p:grpSpPr>
        <p:sp>
          <p:nvSpPr>
            <p:cNvPr id="5468" name="Google Shape;5468;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5"/>
          <p:cNvGrpSpPr/>
          <p:nvPr/>
        </p:nvGrpSpPr>
        <p:grpSpPr>
          <a:xfrm>
            <a:off x="2163165" y="2745078"/>
            <a:ext cx="365438" cy="360001"/>
            <a:chOff x="-60991775" y="3376900"/>
            <a:chExt cx="315850" cy="311150"/>
          </a:xfrm>
        </p:grpSpPr>
        <p:sp>
          <p:nvSpPr>
            <p:cNvPr id="5471" name="Google Shape;5471;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5"/>
          <p:cNvGrpSpPr/>
          <p:nvPr/>
        </p:nvGrpSpPr>
        <p:grpSpPr>
          <a:xfrm>
            <a:off x="2162702" y="3195942"/>
            <a:ext cx="366364" cy="359075"/>
            <a:chOff x="-60988625" y="3740800"/>
            <a:chExt cx="316650" cy="310350"/>
          </a:xfrm>
        </p:grpSpPr>
        <p:sp>
          <p:nvSpPr>
            <p:cNvPr id="5475" name="Google Shape;5475;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5"/>
          <p:cNvGrpSpPr/>
          <p:nvPr/>
        </p:nvGrpSpPr>
        <p:grpSpPr>
          <a:xfrm>
            <a:off x="2162702" y="3651393"/>
            <a:ext cx="366364" cy="365207"/>
            <a:chOff x="-60987850" y="4100950"/>
            <a:chExt cx="316650" cy="315650"/>
          </a:xfrm>
        </p:grpSpPr>
        <p:sp>
          <p:nvSpPr>
            <p:cNvPr id="5479" name="Google Shape;5479;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5"/>
          <p:cNvGrpSpPr/>
          <p:nvPr/>
        </p:nvGrpSpPr>
        <p:grpSpPr>
          <a:xfrm>
            <a:off x="3932486" y="3196853"/>
            <a:ext cx="369083" cy="357253"/>
            <a:chOff x="-59447250" y="3706150"/>
            <a:chExt cx="319000" cy="308775"/>
          </a:xfrm>
        </p:grpSpPr>
        <p:sp>
          <p:nvSpPr>
            <p:cNvPr id="5485" name="Google Shape;5485;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5"/>
          <p:cNvGrpSpPr/>
          <p:nvPr/>
        </p:nvGrpSpPr>
        <p:grpSpPr>
          <a:xfrm>
            <a:off x="1721214" y="1378164"/>
            <a:ext cx="368186" cy="364224"/>
            <a:chOff x="-64406125" y="3362225"/>
            <a:chExt cx="318225" cy="314800"/>
          </a:xfrm>
        </p:grpSpPr>
        <p:sp>
          <p:nvSpPr>
            <p:cNvPr id="5490" name="Google Shape;5490;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65"/>
          <p:cNvGrpSpPr/>
          <p:nvPr/>
        </p:nvGrpSpPr>
        <p:grpSpPr>
          <a:xfrm>
            <a:off x="1721677" y="2249009"/>
            <a:ext cx="367261" cy="366364"/>
            <a:chOff x="-64410850" y="4094450"/>
            <a:chExt cx="317425" cy="316650"/>
          </a:xfrm>
        </p:grpSpPr>
        <p:sp>
          <p:nvSpPr>
            <p:cNvPr id="5494" name="Google Shape;5494;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7" name="Google Shape;5497;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8" name="Google Shape;5498;p65"/>
          <p:cNvGrpSpPr/>
          <p:nvPr/>
        </p:nvGrpSpPr>
        <p:grpSpPr>
          <a:xfrm>
            <a:off x="3943225" y="1819083"/>
            <a:ext cx="365467" cy="368389"/>
            <a:chOff x="-62516625" y="3743175"/>
            <a:chExt cx="315875" cy="318400"/>
          </a:xfrm>
        </p:grpSpPr>
        <p:sp>
          <p:nvSpPr>
            <p:cNvPr id="5499" name="Google Shape;5499;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5"/>
          <p:cNvGrpSpPr/>
          <p:nvPr/>
        </p:nvGrpSpPr>
        <p:grpSpPr>
          <a:xfrm>
            <a:off x="3950065" y="2269054"/>
            <a:ext cx="351786" cy="326274"/>
            <a:chOff x="-62511900" y="4129100"/>
            <a:chExt cx="304050" cy="282000"/>
          </a:xfrm>
        </p:grpSpPr>
        <p:sp>
          <p:nvSpPr>
            <p:cNvPr id="5502" name="Google Shape;5502;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65"/>
          <p:cNvGrpSpPr/>
          <p:nvPr/>
        </p:nvGrpSpPr>
        <p:grpSpPr>
          <a:xfrm>
            <a:off x="2628187" y="2741448"/>
            <a:ext cx="310770" cy="367261"/>
            <a:chOff x="-60597975" y="3367475"/>
            <a:chExt cx="268600" cy="317425"/>
          </a:xfrm>
        </p:grpSpPr>
        <p:sp>
          <p:nvSpPr>
            <p:cNvPr id="5508" name="Google Shape;5508;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3" name="Google Shape;5513;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4" name="Google Shape;5514;p65"/>
          <p:cNvGrpSpPr/>
          <p:nvPr/>
        </p:nvGrpSpPr>
        <p:grpSpPr>
          <a:xfrm>
            <a:off x="2600390" y="3702764"/>
            <a:ext cx="366364" cy="262465"/>
            <a:chOff x="-60621600" y="4145650"/>
            <a:chExt cx="316650" cy="226850"/>
          </a:xfrm>
        </p:grpSpPr>
        <p:sp>
          <p:nvSpPr>
            <p:cNvPr id="5515" name="Google Shape;5515;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5"/>
          <p:cNvGrpSpPr/>
          <p:nvPr/>
        </p:nvGrpSpPr>
        <p:grpSpPr>
          <a:xfrm>
            <a:off x="3937042" y="3651263"/>
            <a:ext cx="359972" cy="365467"/>
            <a:chOff x="-59400775" y="4084200"/>
            <a:chExt cx="311125" cy="315875"/>
          </a:xfrm>
        </p:grpSpPr>
        <p:sp>
          <p:nvSpPr>
            <p:cNvPr id="5519" name="Google Shape;5519;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5"/>
          <p:cNvGrpSpPr/>
          <p:nvPr/>
        </p:nvGrpSpPr>
        <p:grpSpPr>
          <a:xfrm>
            <a:off x="2161136" y="1377094"/>
            <a:ext cx="365438" cy="366364"/>
            <a:chOff x="-64044600" y="3360375"/>
            <a:chExt cx="315850" cy="316650"/>
          </a:xfrm>
        </p:grpSpPr>
        <p:sp>
          <p:nvSpPr>
            <p:cNvPr id="5526" name="Google Shape;5526;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5"/>
          <p:cNvGrpSpPr/>
          <p:nvPr/>
        </p:nvGrpSpPr>
        <p:grpSpPr>
          <a:xfrm>
            <a:off x="2187559" y="1819647"/>
            <a:ext cx="312592" cy="367261"/>
            <a:chOff x="-64022550" y="3727425"/>
            <a:chExt cx="270175" cy="317425"/>
          </a:xfrm>
        </p:grpSpPr>
        <p:sp>
          <p:nvSpPr>
            <p:cNvPr id="5530" name="Google Shape;5530;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5"/>
          <p:cNvGrpSpPr/>
          <p:nvPr/>
        </p:nvGrpSpPr>
        <p:grpSpPr>
          <a:xfrm>
            <a:off x="2211697" y="2248547"/>
            <a:ext cx="264317" cy="367290"/>
            <a:chOff x="-64001300" y="4093650"/>
            <a:chExt cx="228450" cy="317450"/>
          </a:xfrm>
        </p:grpSpPr>
        <p:sp>
          <p:nvSpPr>
            <p:cNvPr id="5534" name="Google Shape;5534;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830701" y="2741838"/>
            <a:ext cx="359972" cy="366480"/>
            <a:chOff x="-62148800" y="3377700"/>
            <a:chExt cx="311125" cy="316750"/>
          </a:xfrm>
        </p:grpSpPr>
        <p:sp>
          <p:nvSpPr>
            <p:cNvPr id="5539" name="Google Shape;5539;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5"/>
          <p:cNvGrpSpPr/>
          <p:nvPr/>
        </p:nvGrpSpPr>
        <p:grpSpPr>
          <a:xfrm>
            <a:off x="826608" y="3191835"/>
            <a:ext cx="368157" cy="367290"/>
            <a:chOff x="-62154300" y="3743950"/>
            <a:chExt cx="318200" cy="317450"/>
          </a:xfrm>
        </p:grpSpPr>
        <p:sp>
          <p:nvSpPr>
            <p:cNvPr id="5542" name="Google Shape;5542;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5"/>
          <p:cNvGrpSpPr/>
          <p:nvPr/>
        </p:nvGrpSpPr>
        <p:grpSpPr>
          <a:xfrm>
            <a:off x="826594" y="3650815"/>
            <a:ext cx="368186" cy="366364"/>
            <a:chOff x="-62151950" y="4111775"/>
            <a:chExt cx="318225" cy="316650"/>
          </a:xfrm>
        </p:grpSpPr>
        <p:sp>
          <p:nvSpPr>
            <p:cNvPr id="5545" name="Google Shape;5545;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5"/>
          <p:cNvGrpSpPr/>
          <p:nvPr/>
        </p:nvGrpSpPr>
        <p:grpSpPr>
          <a:xfrm>
            <a:off x="3045218" y="2741361"/>
            <a:ext cx="368157" cy="367434"/>
            <a:chOff x="-60254550" y="3367325"/>
            <a:chExt cx="318200" cy="317575"/>
          </a:xfrm>
        </p:grpSpPr>
        <p:sp>
          <p:nvSpPr>
            <p:cNvPr id="5550" name="Google Shape;5550;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5"/>
          <p:cNvGrpSpPr/>
          <p:nvPr/>
        </p:nvGrpSpPr>
        <p:grpSpPr>
          <a:xfrm>
            <a:off x="3046115" y="3192355"/>
            <a:ext cx="366364" cy="366248"/>
            <a:chOff x="-60255350" y="3733825"/>
            <a:chExt cx="316650" cy="316550"/>
          </a:xfrm>
        </p:grpSpPr>
        <p:sp>
          <p:nvSpPr>
            <p:cNvPr id="5555" name="Google Shape;5555;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65"/>
          <p:cNvGrpSpPr/>
          <p:nvPr/>
        </p:nvGrpSpPr>
        <p:grpSpPr>
          <a:xfrm>
            <a:off x="3073912" y="3651263"/>
            <a:ext cx="310770" cy="365467"/>
            <a:chOff x="-60232500" y="4101525"/>
            <a:chExt cx="268600" cy="315875"/>
          </a:xfrm>
        </p:grpSpPr>
        <p:sp>
          <p:nvSpPr>
            <p:cNvPr id="5563" name="Google Shape;5563;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6" name="Google Shape;5566;p65"/>
          <p:cNvGrpSpPr/>
          <p:nvPr/>
        </p:nvGrpSpPr>
        <p:grpSpPr>
          <a:xfrm>
            <a:off x="2606912" y="1377094"/>
            <a:ext cx="368186" cy="366364"/>
            <a:chOff x="-63679950" y="3360375"/>
            <a:chExt cx="318225" cy="316650"/>
          </a:xfrm>
        </p:grpSpPr>
        <p:sp>
          <p:nvSpPr>
            <p:cNvPr id="5567" name="Google Shape;5567;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2" name="Google Shape;5572;p65"/>
          <p:cNvGrpSpPr/>
          <p:nvPr/>
        </p:nvGrpSpPr>
        <p:grpSpPr>
          <a:xfrm>
            <a:off x="2605539" y="2248431"/>
            <a:ext cx="370934" cy="367521"/>
            <a:chOff x="-63679950" y="4093450"/>
            <a:chExt cx="320600" cy="317650"/>
          </a:xfrm>
        </p:grpSpPr>
        <p:sp>
          <p:nvSpPr>
            <p:cNvPr id="5573" name="Google Shape;5573;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5"/>
          <p:cNvGrpSpPr/>
          <p:nvPr/>
        </p:nvGrpSpPr>
        <p:grpSpPr>
          <a:xfrm>
            <a:off x="1265656" y="2741433"/>
            <a:ext cx="366364" cy="367290"/>
            <a:chOff x="-61784125" y="3377700"/>
            <a:chExt cx="316650" cy="317450"/>
          </a:xfrm>
        </p:grpSpPr>
        <p:sp>
          <p:nvSpPr>
            <p:cNvPr id="5577" name="Google Shape;5577;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5"/>
          <p:cNvGrpSpPr/>
          <p:nvPr/>
        </p:nvGrpSpPr>
        <p:grpSpPr>
          <a:xfrm>
            <a:off x="1265656" y="3191835"/>
            <a:ext cx="366364" cy="367290"/>
            <a:chOff x="-61783350" y="3743950"/>
            <a:chExt cx="316650" cy="317450"/>
          </a:xfrm>
        </p:grpSpPr>
        <p:sp>
          <p:nvSpPr>
            <p:cNvPr id="5585" name="Google Shape;5585;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7" name="Google Shape;5587;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65"/>
          <p:cNvGrpSpPr/>
          <p:nvPr/>
        </p:nvGrpSpPr>
        <p:grpSpPr>
          <a:xfrm>
            <a:off x="3487080" y="3651668"/>
            <a:ext cx="369112" cy="364657"/>
            <a:chOff x="-59869425" y="4102225"/>
            <a:chExt cx="319025" cy="315175"/>
          </a:xfrm>
        </p:grpSpPr>
        <p:sp>
          <p:nvSpPr>
            <p:cNvPr id="5591" name="Google Shape;5591;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2605883" y="4120490"/>
            <a:ext cx="366364" cy="365467"/>
            <a:chOff x="-59029025" y="3711650"/>
            <a:chExt cx="316650" cy="315875"/>
          </a:xfrm>
        </p:grpSpPr>
        <p:sp>
          <p:nvSpPr>
            <p:cNvPr id="5596" name="Google Shape;5596;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5"/>
          <p:cNvGrpSpPr/>
          <p:nvPr/>
        </p:nvGrpSpPr>
        <p:grpSpPr>
          <a:xfrm>
            <a:off x="4841373" y="1398014"/>
            <a:ext cx="351940" cy="348188"/>
            <a:chOff x="581525" y="3254850"/>
            <a:chExt cx="297750" cy="294575"/>
          </a:xfrm>
        </p:grpSpPr>
        <p:sp>
          <p:nvSpPr>
            <p:cNvPr id="5604" name="Google Shape;5604;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65"/>
          <p:cNvGrpSpPr/>
          <p:nvPr/>
        </p:nvGrpSpPr>
        <p:grpSpPr>
          <a:xfrm>
            <a:off x="4840442" y="1836950"/>
            <a:ext cx="353802" cy="351497"/>
            <a:chOff x="580725" y="3617925"/>
            <a:chExt cx="299325" cy="297375"/>
          </a:xfrm>
        </p:grpSpPr>
        <p:sp>
          <p:nvSpPr>
            <p:cNvPr id="5608" name="Google Shape;5608;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5"/>
          <p:cNvGrpSpPr/>
          <p:nvPr/>
        </p:nvGrpSpPr>
        <p:grpSpPr>
          <a:xfrm>
            <a:off x="4842304" y="2284140"/>
            <a:ext cx="350079" cy="350079"/>
            <a:chOff x="583100" y="3982600"/>
            <a:chExt cx="296175" cy="296175"/>
          </a:xfrm>
        </p:grpSpPr>
        <p:sp>
          <p:nvSpPr>
            <p:cNvPr id="5614" name="Google Shape;5614;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5"/>
          <p:cNvGrpSpPr/>
          <p:nvPr/>
        </p:nvGrpSpPr>
        <p:grpSpPr>
          <a:xfrm>
            <a:off x="7074918" y="1397764"/>
            <a:ext cx="307231" cy="348690"/>
            <a:chOff x="2423775" y="3226875"/>
            <a:chExt cx="259925" cy="295000"/>
          </a:xfrm>
        </p:grpSpPr>
        <p:sp>
          <p:nvSpPr>
            <p:cNvPr id="5622" name="Google Shape;5622;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5"/>
          <p:cNvGrpSpPr/>
          <p:nvPr/>
        </p:nvGrpSpPr>
        <p:grpSpPr>
          <a:xfrm>
            <a:off x="7052106" y="1839049"/>
            <a:ext cx="352857" cy="347301"/>
            <a:chOff x="2404875" y="3592725"/>
            <a:chExt cx="298525" cy="293825"/>
          </a:xfrm>
        </p:grpSpPr>
        <p:sp>
          <p:nvSpPr>
            <p:cNvPr id="5626" name="Google Shape;5626;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7053036" y="2284614"/>
            <a:ext cx="350995" cy="349133"/>
            <a:chOff x="2404875" y="3955825"/>
            <a:chExt cx="296950" cy="295375"/>
          </a:xfrm>
        </p:grpSpPr>
        <p:sp>
          <p:nvSpPr>
            <p:cNvPr id="5630" name="Google Shape;5630;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5"/>
          <p:cNvGrpSpPr/>
          <p:nvPr/>
        </p:nvGrpSpPr>
        <p:grpSpPr>
          <a:xfrm>
            <a:off x="5747016" y="2748808"/>
            <a:ext cx="349163" cy="350079"/>
            <a:chOff x="4263650" y="3235150"/>
            <a:chExt cx="295400" cy="296175"/>
          </a:xfrm>
        </p:grpSpPr>
        <p:sp>
          <p:nvSpPr>
            <p:cNvPr id="5635" name="Google Shape;5635;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5744696" y="3207969"/>
            <a:ext cx="353802" cy="327739"/>
            <a:chOff x="4266025" y="3609275"/>
            <a:chExt cx="299325" cy="277275"/>
          </a:xfrm>
        </p:grpSpPr>
        <p:sp>
          <p:nvSpPr>
            <p:cNvPr id="5641" name="Google Shape;5641;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5"/>
          <p:cNvGrpSpPr/>
          <p:nvPr/>
        </p:nvGrpSpPr>
        <p:grpSpPr>
          <a:xfrm>
            <a:off x="5745154" y="3673356"/>
            <a:ext cx="352886" cy="349133"/>
            <a:chOff x="4263650" y="3963700"/>
            <a:chExt cx="298550" cy="295375"/>
          </a:xfrm>
        </p:grpSpPr>
        <p:sp>
          <p:nvSpPr>
            <p:cNvPr id="5644" name="Google Shape;5644;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5"/>
          <p:cNvGrpSpPr/>
          <p:nvPr/>
        </p:nvGrpSpPr>
        <p:grpSpPr>
          <a:xfrm>
            <a:off x="8023491" y="2748809"/>
            <a:ext cx="226264" cy="350079"/>
            <a:chOff x="6164975" y="3211525"/>
            <a:chExt cx="191425" cy="296175"/>
          </a:xfrm>
        </p:grpSpPr>
        <p:sp>
          <p:nvSpPr>
            <p:cNvPr id="5652" name="Google Shape;5652;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5"/>
          <p:cNvGrpSpPr/>
          <p:nvPr/>
        </p:nvGrpSpPr>
        <p:grpSpPr>
          <a:xfrm>
            <a:off x="5285528" y="1397084"/>
            <a:ext cx="352886" cy="350049"/>
            <a:chOff x="946175" y="3253275"/>
            <a:chExt cx="298550" cy="296150"/>
          </a:xfrm>
        </p:grpSpPr>
        <p:sp>
          <p:nvSpPr>
            <p:cNvPr id="5660" name="Google Shape;5660;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5286459" y="1839048"/>
            <a:ext cx="351024" cy="347301"/>
            <a:chOff x="946175" y="3619500"/>
            <a:chExt cx="296975" cy="293825"/>
          </a:xfrm>
        </p:grpSpPr>
        <p:sp>
          <p:nvSpPr>
            <p:cNvPr id="5666" name="Google Shape;5666;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65"/>
          <p:cNvGrpSpPr/>
          <p:nvPr/>
        </p:nvGrpSpPr>
        <p:grpSpPr>
          <a:xfrm>
            <a:off x="5286001" y="2283682"/>
            <a:ext cx="351940" cy="350995"/>
            <a:chOff x="944600" y="3981825"/>
            <a:chExt cx="297750" cy="296950"/>
          </a:xfrm>
        </p:grpSpPr>
        <p:sp>
          <p:nvSpPr>
            <p:cNvPr id="5673" name="Google Shape;5673;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5"/>
          <p:cNvGrpSpPr/>
          <p:nvPr/>
        </p:nvGrpSpPr>
        <p:grpSpPr>
          <a:xfrm>
            <a:off x="7502937" y="1397542"/>
            <a:ext cx="350079" cy="349133"/>
            <a:chOff x="2768750" y="3227275"/>
            <a:chExt cx="296175" cy="295375"/>
          </a:xfrm>
        </p:grpSpPr>
        <p:sp>
          <p:nvSpPr>
            <p:cNvPr id="5678" name="Google Shape;5678;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5"/>
          <p:cNvGrpSpPr/>
          <p:nvPr/>
        </p:nvGrpSpPr>
        <p:grpSpPr>
          <a:xfrm>
            <a:off x="7523888" y="1838414"/>
            <a:ext cx="308177" cy="348572"/>
            <a:chOff x="2786075" y="3591800"/>
            <a:chExt cx="260725" cy="294900"/>
          </a:xfrm>
        </p:grpSpPr>
        <p:sp>
          <p:nvSpPr>
            <p:cNvPr id="5687" name="Google Shape;5687;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65"/>
          <p:cNvGrpSpPr/>
          <p:nvPr/>
        </p:nvGrpSpPr>
        <p:grpSpPr>
          <a:xfrm>
            <a:off x="7564387" y="2284141"/>
            <a:ext cx="227180" cy="350079"/>
            <a:chOff x="2819150" y="3955025"/>
            <a:chExt cx="192200" cy="296175"/>
          </a:xfrm>
        </p:grpSpPr>
        <p:sp>
          <p:nvSpPr>
            <p:cNvPr id="5693" name="Google Shape;5693;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5"/>
          <p:cNvGrpSpPr/>
          <p:nvPr/>
        </p:nvGrpSpPr>
        <p:grpSpPr>
          <a:xfrm>
            <a:off x="6188160" y="2749739"/>
            <a:ext cx="349133" cy="348217"/>
            <a:chOff x="4629125" y="3235150"/>
            <a:chExt cx="295375" cy="294600"/>
          </a:xfrm>
        </p:grpSpPr>
        <p:sp>
          <p:nvSpPr>
            <p:cNvPr id="5698" name="Google Shape;5698;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5"/>
          <p:cNvGrpSpPr/>
          <p:nvPr/>
        </p:nvGrpSpPr>
        <p:grpSpPr>
          <a:xfrm>
            <a:off x="6188145" y="3197272"/>
            <a:ext cx="349163" cy="349133"/>
            <a:chOff x="4628325" y="3599825"/>
            <a:chExt cx="295400" cy="295375"/>
          </a:xfrm>
        </p:grpSpPr>
        <p:sp>
          <p:nvSpPr>
            <p:cNvPr id="5704" name="Google Shape;5704;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5"/>
          <p:cNvGrpSpPr/>
          <p:nvPr/>
        </p:nvGrpSpPr>
        <p:grpSpPr>
          <a:xfrm>
            <a:off x="6209096" y="3672883"/>
            <a:ext cx="307261" cy="350079"/>
            <a:chOff x="4645650" y="3962900"/>
            <a:chExt cx="259950" cy="296175"/>
          </a:xfrm>
        </p:grpSpPr>
        <p:sp>
          <p:nvSpPr>
            <p:cNvPr id="5717" name="Google Shape;5717;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5"/>
          <p:cNvGrpSpPr/>
          <p:nvPr/>
        </p:nvGrpSpPr>
        <p:grpSpPr>
          <a:xfrm>
            <a:off x="7962056" y="3197745"/>
            <a:ext cx="349133" cy="348188"/>
            <a:chOff x="6143725" y="3582500"/>
            <a:chExt cx="295375" cy="294575"/>
          </a:xfrm>
        </p:grpSpPr>
        <p:sp>
          <p:nvSpPr>
            <p:cNvPr id="5724" name="Google Shape;5724;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5"/>
          <p:cNvGrpSpPr/>
          <p:nvPr/>
        </p:nvGrpSpPr>
        <p:grpSpPr>
          <a:xfrm>
            <a:off x="5730883" y="1397084"/>
            <a:ext cx="350995" cy="350049"/>
            <a:chOff x="1310075" y="3253275"/>
            <a:chExt cx="296950" cy="296150"/>
          </a:xfrm>
        </p:grpSpPr>
        <p:sp>
          <p:nvSpPr>
            <p:cNvPr id="5732" name="Google Shape;5732;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5" name="Google Shape;5735;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65"/>
          <p:cNvGrpSpPr/>
          <p:nvPr/>
        </p:nvGrpSpPr>
        <p:grpSpPr>
          <a:xfrm>
            <a:off x="5730410" y="2283343"/>
            <a:ext cx="351941" cy="351675"/>
            <a:chOff x="1310075" y="3980250"/>
            <a:chExt cx="297750" cy="297525"/>
          </a:xfrm>
        </p:grpSpPr>
        <p:sp>
          <p:nvSpPr>
            <p:cNvPr id="5737" name="Google Shape;5737;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5"/>
          <p:cNvGrpSpPr/>
          <p:nvPr/>
        </p:nvGrpSpPr>
        <p:grpSpPr>
          <a:xfrm>
            <a:off x="7995198" y="1397542"/>
            <a:ext cx="266305" cy="349133"/>
            <a:chOff x="3167275" y="3227275"/>
            <a:chExt cx="225300" cy="295375"/>
          </a:xfrm>
        </p:grpSpPr>
        <p:sp>
          <p:nvSpPr>
            <p:cNvPr id="5742" name="Google Shape;5742;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7" name="Google Shape;5747;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8" name="Google Shape;5748;p65"/>
          <p:cNvGrpSpPr/>
          <p:nvPr/>
        </p:nvGrpSpPr>
        <p:grpSpPr>
          <a:xfrm>
            <a:off x="7952380" y="2284599"/>
            <a:ext cx="351940" cy="349163"/>
            <a:chOff x="3133425" y="3955025"/>
            <a:chExt cx="297750" cy="295400"/>
          </a:xfrm>
        </p:grpSpPr>
        <p:sp>
          <p:nvSpPr>
            <p:cNvPr id="5749" name="Google Shape;5749;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5"/>
          <p:cNvGrpSpPr/>
          <p:nvPr/>
        </p:nvGrpSpPr>
        <p:grpSpPr>
          <a:xfrm>
            <a:off x="6632554" y="2748187"/>
            <a:ext cx="350079" cy="351320"/>
            <a:chOff x="4991425" y="3234750"/>
            <a:chExt cx="296175" cy="297225"/>
          </a:xfrm>
        </p:grpSpPr>
        <p:sp>
          <p:nvSpPr>
            <p:cNvPr id="5753" name="Google Shape;5753;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5"/>
          <p:cNvGrpSpPr/>
          <p:nvPr/>
        </p:nvGrpSpPr>
        <p:grpSpPr>
          <a:xfrm>
            <a:off x="6632554" y="3217750"/>
            <a:ext cx="350079" cy="308177"/>
            <a:chOff x="4991425" y="3617150"/>
            <a:chExt cx="296175" cy="260725"/>
          </a:xfrm>
        </p:grpSpPr>
        <p:sp>
          <p:nvSpPr>
            <p:cNvPr id="5760" name="Google Shape;5760;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5"/>
          <p:cNvGrpSpPr/>
          <p:nvPr/>
        </p:nvGrpSpPr>
        <p:grpSpPr>
          <a:xfrm>
            <a:off x="6709827" y="3673341"/>
            <a:ext cx="195532" cy="349163"/>
            <a:chOff x="5056800" y="3962900"/>
            <a:chExt cx="165425" cy="295400"/>
          </a:xfrm>
        </p:grpSpPr>
        <p:sp>
          <p:nvSpPr>
            <p:cNvPr id="5768" name="Google Shape;5768;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5"/>
          <p:cNvGrpSpPr/>
          <p:nvPr/>
        </p:nvGrpSpPr>
        <p:grpSpPr>
          <a:xfrm>
            <a:off x="7961125" y="3673357"/>
            <a:ext cx="350995" cy="349133"/>
            <a:chOff x="6168925" y="3936925"/>
            <a:chExt cx="296950" cy="295375"/>
          </a:xfrm>
        </p:grpSpPr>
        <p:sp>
          <p:nvSpPr>
            <p:cNvPr id="5772" name="Google Shape;5772;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5"/>
          <p:cNvGrpSpPr/>
          <p:nvPr/>
        </p:nvGrpSpPr>
        <p:grpSpPr>
          <a:xfrm>
            <a:off x="6174844" y="1390429"/>
            <a:ext cx="348188" cy="349133"/>
            <a:chOff x="1674750" y="3254050"/>
            <a:chExt cx="294575" cy="295375"/>
          </a:xfrm>
        </p:grpSpPr>
        <p:sp>
          <p:nvSpPr>
            <p:cNvPr id="5779" name="Google Shape;5779;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5"/>
          <p:cNvGrpSpPr/>
          <p:nvPr/>
        </p:nvGrpSpPr>
        <p:grpSpPr>
          <a:xfrm>
            <a:off x="6189239" y="1838132"/>
            <a:ext cx="319347" cy="349133"/>
            <a:chOff x="1687350" y="3618725"/>
            <a:chExt cx="270175" cy="295375"/>
          </a:xfrm>
        </p:grpSpPr>
        <p:sp>
          <p:nvSpPr>
            <p:cNvPr id="5783" name="Google Shape;5783;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5"/>
          <p:cNvGrpSpPr/>
          <p:nvPr/>
        </p:nvGrpSpPr>
        <p:grpSpPr>
          <a:xfrm>
            <a:off x="6172942" y="2284613"/>
            <a:ext cx="351940" cy="349133"/>
            <a:chOff x="1672375" y="3982600"/>
            <a:chExt cx="297750" cy="295375"/>
          </a:xfrm>
        </p:grpSpPr>
        <p:sp>
          <p:nvSpPr>
            <p:cNvPr id="5787" name="Google Shape;5787;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5"/>
          <p:cNvGrpSpPr/>
          <p:nvPr/>
        </p:nvGrpSpPr>
        <p:grpSpPr>
          <a:xfrm>
            <a:off x="4864934" y="2748808"/>
            <a:ext cx="350079" cy="350079"/>
            <a:chOff x="3497300" y="3227275"/>
            <a:chExt cx="296175" cy="296175"/>
          </a:xfrm>
        </p:grpSpPr>
        <p:sp>
          <p:nvSpPr>
            <p:cNvPr id="5791" name="Google Shape;5791;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5"/>
          <p:cNvGrpSpPr/>
          <p:nvPr/>
        </p:nvGrpSpPr>
        <p:grpSpPr>
          <a:xfrm>
            <a:off x="4865407" y="3198203"/>
            <a:ext cx="349133" cy="347272"/>
            <a:chOff x="3497300" y="3591950"/>
            <a:chExt cx="295375" cy="293800"/>
          </a:xfrm>
        </p:grpSpPr>
        <p:sp>
          <p:nvSpPr>
            <p:cNvPr id="5800" name="Google Shape;5800;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4865407" y="3673341"/>
            <a:ext cx="349133" cy="349163"/>
            <a:chOff x="3497300" y="3955025"/>
            <a:chExt cx="295375" cy="295400"/>
          </a:xfrm>
        </p:grpSpPr>
        <p:sp>
          <p:nvSpPr>
            <p:cNvPr id="5809" name="Google Shape;5809;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5"/>
          <p:cNvGrpSpPr/>
          <p:nvPr/>
        </p:nvGrpSpPr>
        <p:grpSpPr>
          <a:xfrm>
            <a:off x="7089979" y="2749532"/>
            <a:ext cx="327739" cy="348631"/>
            <a:chOff x="5364750" y="3235150"/>
            <a:chExt cx="277275" cy="294950"/>
          </a:xfrm>
        </p:grpSpPr>
        <p:sp>
          <p:nvSpPr>
            <p:cNvPr id="5813" name="Google Shape;5813;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5"/>
          <p:cNvGrpSpPr/>
          <p:nvPr/>
        </p:nvGrpSpPr>
        <p:grpSpPr>
          <a:xfrm>
            <a:off x="7078337" y="3195868"/>
            <a:ext cx="351024" cy="351941"/>
            <a:chOff x="5355300" y="3598250"/>
            <a:chExt cx="296975" cy="297750"/>
          </a:xfrm>
        </p:grpSpPr>
        <p:sp>
          <p:nvSpPr>
            <p:cNvPr id="5822" name="Google Shape;5822;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5"/>
          <p:cNvGrpSpPr/>
          <p:nvPr/>
        </p:nvGrpSpPr>
        <p:grpSpPr>
          <a:xfrm>
            <a:off x="7082533" y="3734790"/>
            <a:ext cx="342632" cy="226264"/>
            <a:chOff x="5358450" y="4015675"/>
            <a:chExt cx="289875" cy="191425"/>
          </a:xfrm>
        </p:grpSpPr>
        <p:sp>
          <p:nvSpPr>
            <p:cNvPr id="5831" name="Google Shape;5831;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5"/>
          <p:cNvGrpSpPr/>
          <p:nvPr/>
        </p:nvGrpSpPr>
        <p:grpSpPr>
          <a:xfrm>
            <a:off x="6209015" y="4117322"/>
            <a:ext cx="351024" cy="325464"/>
            <a:chOff x="6543825" y="3202075"/>
            <a:chExt cx="296975" cy="275350"/>
          </a:xfrm>
        </p:grpSpPr>
        <p:sp>
          <p:nvSpPr>
            <p:cNvPr id="5836" name="Google Shape;5836;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5"/>
          <p:cNvGrpSpPr/>
          <p:nvPr/>
        </p:nvGrpSpPr>
        <p:grpSpPr>
          <a:xfrm>
            <a:off x="6615996" y="1397069"/>
            <a:ext cx="350079" cy="350079"/>
            <a:chOff x="2037825" y="3254050"/>
            <a:chExt cx="296175" cy="296175"/>
          </a:xfrm>
        </p:grpSpPr>
        <p:sp>
          <p:nvSpPr>
            <p:cNvPr id="5844" name="Google Shape;5844;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5"/>
          <p:cNvGrpSpPr/>
          <p:nvPr/>
        </p:nvGrpSpPr>
        <p:grpSpPr>
          <a:xfrm>
            <a:off x="6614135" y="1838236"/>
            <a:ext cx="353802" cy="348926"/>
            <a:chOff x="2034675" y="3617925"/>
            <a:chExt cx="299325" cy="295200"/>
          </a:xfrm>
        </p:grpSpPr>
        <p:sp>
          <p:nvSpPr>
            <p:cNvPr id="5851" name="Google Shape;5851;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5"/>
          <p:cNvGrpSpPr/>
          <p:nvPr/>
        </p:nvGrpSpPr>
        <p:grpSpPr>
          <a:xfrm>
            <a:off x="6615996" y="2284613"/>
            <a:ext cx="350079" cy="349133"/>
            <a:chOff x="2037825" y="3981825"/>
            <a:chExt cx="296175" cy="295375"/>
          </a:xfrm>
        </p:grpSpPr>
        <p:sp>
          <p:nvSpPr>
            <p:cNvPr id="5857" name="Google Shape;5857;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5"/>
          <p:cNvGrpSpPr/>
          <p:nvPr/>
        </p:nvGrpSpPr>
        <p:grpSpPr>
          <a:xfrm>
            <a:off x="5301014" y="2780929"/>
            <a:ext cx="350079" cy="285837"/>
            <a:chOff x="3860400" y="3254050"/>
            <a:chExt cx="296175" cy="241825"/>
          </a:xfrm>
        </p:grpSpPr>
        <p:sp>
          <p:nvSpPr>
            <p:cNvPr id="5861" name="Google Shape;5861;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5"/>
          <p:cNvGrpSpPr/>
          <p:nvPr/>
        </p:nvGrpSpPr>
        <p:grpSpPr>
          <a:xfrm>
            <a:off x="5300541" y="3196800"/>
            <a:ext cx="351024" cy="350079"/>
            <a:chOff x="3859600" y="3591950"/>
            <a:chExt cx="296975" cy="296175"/>
          </a:xfrm>
        </p:grpSpPr>
        <p:sp>
          <p:nvSpPr>
            <p:cNvPr id="5869" name="Google Shape;5869;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5"/>
          <p:cNvGrpSpPr/>
          <p:nvPr/>
        </p:nvGrpSpPr>
        <p:grpSpPr>
          <a:xfrm>
            <a:off x="5301014" y="3672883"/>
            <a:ext cx="350079" cy="350079"/>
            <a:chOff x="3860400" y="3955025"/>
            <a:chExt cx="296175" cy="296175"/>
          </a:xfrm>
        </p:grpSpPr>
        <p:sp>
          <p:nvSpPr>
            <p:cNvPr id="5873" name="Google Shape;5873;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7516230" y="2749281"/>
            <a:ext cx="355664" cy="349133"/>
            <a:chOff x="5716825" y="3235950"/>
            <a:chExt cx="300900" cy="295375"/>
          </a:xfrm>
        </p:grpSpPr>
        <p:sp>
          <p:nvSpPr>
            <p:cNvPr id="5879" name="Google Shape;5879;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65"/>
          <p:cNvGrpSpPr/>
          <p:nvPr/>
        </p:nvGrpSpPr>
        <p:grpSpPr>
          <a:xfrm>
            <a:off x="7529261" y="3207969"/>
            <a:ext cx="329601" cy="327739"/>
            <a:chOff x="5727850" y="3609275"/>
            <a:chExt cx="278850" cy="277275"/>
          </a:xfrm>
        </p:grpSpPr>
        <p:sp>
          <p:nvSpPr>
            <p:cNvPr id="5884" name="Google Shape;5884;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7540446" y="3673356"/>
            <a:ext cx="307231" cy="349133"/>
            <a:chOff x="5736525" y="3963700"/>
            <a:chExt cx="259925" cy="295375"/>
          </a:xfrm>
        </p:grpSpPr>
        <p:sp>
          <p:nvSpPr>
            <p:cNvPr id="5890" name="Google Shape;5890;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632026" y="4122683"/>
            <a:ext cx="351024" cy="350079"/>
            <a:chOff x="6553275" y="3604550"/>
            <a:chExt cx="296975" cy="296175"/>
          </a:xfrm>
        </p:grpSpPr>
        <p:sp>
          <p:nvSpPr>
            <p:cNvPr id="5898" name="Google Shape;5898;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05" name="Google Shape;5905;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09"/>
        <p:cNvGrpSpPr/>
        <p:nvPr/>
      </p:nvGrpSpPr>
      <p:grpSpPr>
        <a:xfrm>
          <a:off x="0" y="0"/>
          <a:ext cx="0" cy="0"/>
          <a:chOff x="0" y="0"/>
          <a:chExt cx="0" cy="0"/>
        </a:xfrm>
      </p:grpSpPr>
      <p:grpSp>
        <p:nvGrpSpPr>
          <p:cNvPr id="5910" name="Google Shape;5910;p66"/>
          <p:cNvGrpSpPr/>
          <p:nvPr/>
        </p:nvGrpSpPr>
        <p:grpSpPr>
          <a:xfrm>
            <a:off x="859032" y="1380546"/>
            <a:ext cx="294401" cy="353645"/>
            <a:chOff x="-35814600" y="3202075"/>
            <a:chExt cx="242625" cy="291450"/>
          </a:xfrm>
        </p:grpSpPr>
        <p:sp>
          <p:nvSpPr>
            <p:cNvPr id="5911" name="Google Shape;5911;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6"/>
          <p:cNvGrpSpPr/>
          <p:nvPr/>
        </p:nvGrpSpPr>
        <p:grpSpPr>
          <a:xfrm>
            <a:off x="829410" y="1821466"/>
            <a:ext cx="353645" cy="353888"/>
            <a:chOff x="-35839800" y="3561025"/>
            <a:chExt cx="291450" cy="291650"/>
          </a:xfrm>
        </p:grpSpPr>
        <p:sp>
          <p:nvSpPr>
            <p:cNvPr id="5919" name="Google Shape;5919;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6"/>
          <p:cNvGrpSpPr/>
          <p:nvPr/>
        </p:nvGrpSpPr>
        <p:grpSpPr>
          <a:xfrm>
            <a:off x="3066955" y="1380546"/>
            <a:ext cx="353645" cy="353645"/>
            <a:chOff x="-34003850" y="3227275"/>
            <a:chExt cx="291450" cy="291450"/>
          </a:xfrm>
        </p:grpSpPr>
        <p:sp>
          <p:nvSpPr>
            <p:cNvPr id="5928" name="Google Shape;5928;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6"/>
          <p:cNvGrpSpPr/>
          <p:nvPr/>
        </p:nvGrpSpPr>
        <p:grpSpPr>
          <a:xfrm>
            <a:off x="3066485" y="1821238"/>
            <a:ext cx="354586" cy="354343"/>
            <a:chOff x="-34004625" y="3585850"/>
            <a:chExt cx="292225" cy="292025"/>
          </a:xfrm>
        </p:grpSpPr>
        <p:sp>
          <p:nvSpPr>
            <p:cNvPr id="5934" name="Google Shape;5934;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6"/>
          <p:cNvGrpSpPr/>
          <p:nvPr/>
        </p:nvGrpSpPr>
        <p:grpSpPr>
          <a:xfrm>
            <a:off x="3066000" y="2256439"/>
            <a:ext cx="355557" cy="354616"/>
            <a:chOff x="-34005425" y="3945575"/>
            <a:chExt cx="293025" cy="292250"/>
          </a:xfrm>
        </p:grpSpPr>
        <p:sp>
          <p:nvSpPr>
            <p:cNvPr id="5940" name="Google Shape;5940;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66"/>
          <p:cNvGrpSpPr/>
          <p:nvPr/>
        </p:nvGrpSpPr>
        <p:grpSpPr>
          <a:xfrm>
            <a:off x="1713099" y="2729615"/>
            <a:ext cx="358408" cy="355557"/>
            <a:chOff x="-32174975" y="3192625"/>
            <a:chExt cx="295375" cy="293025"/>
          </a:xfrm>
        </p:grpSpPr>
        <p:sp>
          <p:nvSpPr>
            <p:cNvPr id="5944" name="Google Shape;5944;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66"/>
          <p:cNvGrpSpPr/>
          <p:nvPr/>
        </p:nvGrpSpPr>
        <p:grpSpPr>
          <a:xfrm>
            <a:off x="3952249" y="2730570"/>
            <a:ext cx="354586" cy="353645"/>
            <a:chOff x="-30345325" y="3184750"/>
            <a:chExt cx="292225" cy="291450"/>
          </a:xfrm>
        </p:grpSpPr>
        <p:sp>
          <p:nvSpPr>
            <p:cNvPr id="5951" name="Google Shape;5951;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66"/>
          <p:cNvGrpSpPr/>
          <p:nvPr/>
        </p:nvGrpSpPr>
        <p:grpSpPr>
          <a:xfrm>
            <a:off x="1277001" y="1380546"/>
            <a:ext cx="353645" cy="353645"/>
            <a:chOff x="-35481425" y="3202075"/>
            <a:chExt cx="291450" cy="291450"/>
          </a:xfrm>
        </p:grpSpPr>
        <p:sp>
          <p:nvSpPr>
            <p:cNvPr id="5957" name="Google Shape;5957;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6"/>
          <p:cNvGrpSpPr/>
          <p:nvPr/>
        </p:nvGrpSpPr>
        <p:grpSpPr>
          <a:xfrm>
            <a:off x="1276531" y="1822072"/>
            <a:ext cx="354586" cy="352675"/>
            <a:chOff x="-35482200" y="3561225"/>
            <a:chExt cx="292225" cy="290650"/>
          </a:xfrm>
        </p:grpSpPr>
        <p:sp>
          <p:nvSpPr>
            <p:cNvPr id="5965" name="Google Shape;5965;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6"/>
          <p:cNvGrpSpPr/>
          <p:nvPr/>
        </p:nvGrpSpPr>
        <p:grpSpPr>
          <a:xfrm>
            <a:off x="1277001" y="2256940"/>
            <a:ext cx="353645" cy="353615"/>
            <a:chOff x="-35481425" y="3919600"/>
            <a:chExt cx="291450" cy="291425"/>
          </a:xfrm>
        </p:grpSpPr>
        <p:sp>
          <p:nvSpPr>
            <p:cNvPr id="5969" name="Google Shape;5969;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66"/>
          <p:cNvGrpSpPr/>
          <p:nvPr/>
        </p:nvGrpSpPr>
        <p:grpSpPr>
          <a:xfrm>
            <a:off x="3512636" y="1381031"/>
            <a:ext cx="357468" cy="352675"/>
            <a:chOff x="-33645475" y="3228075"/>
            <a:chExt cx="294600" cy="290650"/>
          </a:xfrm>
        </p:grpSpPr>
        <p:sp>
          <p:nvSpPr>
            <p:cNvPr id="5978" name="Google Shape;5978;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6"/>
          <p:cNvGrpSpPr/>
          <p:nvPr/>
        </p:nvGrpSpPr>
        <p:grpSpPr>
          <a:xfrm>
            <a:off x="3513606" y="1821116"/>
            <a:ext cx="355526" cy="354586"/>
            <a:chOff x="-33646250" y="3586425"/>
            <a:chExt cx="293000" cy="292225"/>
          </a:xfrm>
        </p:grpSpPr>
        <p:sp>
          <p:nvSpPr>
            <p:cNvPr id="5986" name="Google Shape;5986;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66"/>
          <p:cNvGrpSpPr/>
          <p:nvPr/>
        </p:nvGrpSpPr>
        <p:grpSpPr>
          <a:xfrm>
            <a:off x="3514076" y="2255969"/>
            <a:ext cx="354586" cy="355557"/>
            <a:chOff x="-33645475" y="3944800"/>
            <a:chExt cx="292225" cy="293025"/>
          </a:xfrm>
        </p:grpSpPr>
        <p:sp>
          <p:nvSpPr>
            <p:cNvPr id="5989" name="Google Shape;5989;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66"/>
          <p:cNvGrpSpPr/>
          <p:nvPr/>
        </p:nvGrpSpPr>
        <p:grpSpPr>
          <a:xfrm>
            <a:off x="2167295" y="2729706"/>
            <a:ext cx="352675" cy="355375"/>
            <a:chOff x="-31809525" y="3192625"/>
            <a:chExt cx="290650" cy="292875"/>
          </a:xfrm>
        </p:grpSpPr>
        <p:sp>
          <p:nvSpPr>
            <p:cNvPr id="6000" name="Google Shape;6000;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6"/>
          <p:cNvGrpSpPr/>
          <p:nvPr/>
        </p:nvGrpSpPr>
        <p:grpSpPr>
          <a:xfrm>
            <a:off x="2166810" y="3200258"/>
            <a:ext cx="353645" cy="355557"/>
            <a:chOff x="-31811100" y="3550975"/>
            <a:chExt cx="291450" cy="293025"/>
          </a:xfrm>
        </p:grpSpPr>
        <p:sp>
          <p:nvSpPr>
            <p:cNvPr id="6005" name="Google Shape;6005;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6"/>
          <p:cNvGrpSpPr/>
          <p:nvPr/>
        </p:nvGrpSpPr>
        <p:grpSpPr>
          <a:xfrm>
            <a:off x="2160606" y="3664562"/>
            <a:ext cx="366052" cy="356831"/>
            <a:chOff x="-31817400" y="3910025"/>
            <a:chExt cx="301675" cy="294075"/>
          </a:xfrm>
        </p:grpSpPr>
        <p:sp>
          <p:nvSpPr>
            <p:cNvPr id="6013" name="Google Shape;6013;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6"/>
          <p:cNvGrpSpPr/>
          <p:nvPr/>
        </p:nvGrpSpPr>
        <p:grpSpPr>
          <a:xfrm>
            <a:off x="3952234" y="3200743"/>
            <a:ext cx="354616" cy="354586"/>
            <a:chOff x="-30354000" y="3569100"/>
            <a:chExt cx="292250" cy="292225"/>
          </a:xfrm>
        </p:grpSpPr>
        <p:sp>
          <p:nvSpPr>
            <p:cNvPr id="6017" name="Google Shape;6017;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6"/>
          <p:cNvGrpSpPr/>
          <p:nvPr/>
        </p:nvGrpSpPr>
        <p:grpSpPr>
          <a:xfrm>
            <a:off x="1730812" y="1380546"/>
            <a:ext cx="342148" cy="353645"/>
            <a:chOff x="-35118325" y="3202075"/>
            <a:chExt cx="281975" cy="291450"/>
          </a:xfrm>
        </p:grpSpPr>
        <p:sp>
          <p:nvSpPr>
            <p:cNvPr id="6024" name="Google Shape;6024;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6"/>
          <p:cNvGrpSpPr/>
          <p:nvPr/>
        </p:nvGrpSpPr>
        <p:grpSpPr>
          <a:xfrm>
            <a:off x="1724593" y="1821799"/>
            <a:ext cx="354586" cy="353221"/>
            <a:chOff x="-35123050" y="3561225"/>
            <a:chExt cx="292225" cy="291100"/>
          </a:xfrm>
        </p:grpSpPr>
        <p:sp>
          <p:nvSpPr>
            <p:cNvPr id="6029" name="Google Shape;6029;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66"/>
          <p:cNvGrpSpPr/>
          <p:nvPr/>
        </p:nvGrpSpPr>
        <p:grpSpPr>
          <a:xfrm>
            <a:off x="1766652" y="2256940"/>
            <a:ext cx="270467" cy="353615"/>
            <a:chOff x="-35089175" y="3919600"/>
            <a:chExt cx="222900" cy="291425"/>
          </a:xfrm>
        </p:grpSpPr>
        <p:sp>
          <p:nvSpPr>
            <p:cNvPr id="6032" name="Google Shape;6032;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66"/>
          <p:cNvGrpSpPr/>
          <p:nvPr/>
        </p:nvGrpSpPr>
        <p:grpSpPr>
          <a:xfrm>
            <a:off x="3963648" y="1380303"/>
            <a:ext cx="336445" cy="354131"/>
            <a:chOff x="-33277650" y="3226875"/>
            <a:chExt cx="277275" cy="291850"/>
          </a:xfrm>
        </p:grpSpPr>
        <p:sp>
          <p:nvSpPr>
            <p:cNvPr id="6035" name="Google Shape;6035;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6"/>
          <p:cNvGrpSpPr/>
          <p:nvPr/>
        </p:nvGrpSpPr>
        <p:grpSpPr>
          <a:xfrm>
            <a:off x="3955048" y="1821587"/>
            <a:ext cx="353645" cy="353645"/>
            <a:chOff x="-33286325" y="3586425"/>
            <a:chExt cx="291450" cy="291450"/>
          </a:xfrm>
        </p:grpSpPr>
        <p:sp>
          <p:nvSpPr>
            <p:cNvPr id="6043" name="Google Shape;6043;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6"/>
          <p:cNvGrpSpPr/>
          <p:nvPr/>
        </p:nvGrpSpPr>
        <p:grpSpPr>
          <a:xfrm>
            <a:off x="3955048" y="2255969"/>
            <a:ext cx="353645" cy="355557"/>
            <a:chOff x="-33286325" y="3944800"/>
            <a:chExt cx="291450" cy="293025"/>
          </a:xfrm>
        </p:grpSpPr>
        <p:sp>
          <p:nvSpPr>
            <p:cNvPr id="6049" name="Google Shape;6049;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6"/>
          <p:cNvGrpSpPr/>
          <p:nvPr/>
        </p:nvGrpSpPr>
        <p:grpSpPr>
          <a:xfrm>
            <a:off x="2613445" y="2729129"/>
            <a:ext cx="353645" cy="356527"/>
            <a:chOff x="-31452725" y="3191825"/>
            <a:chExt cx="291450" cy="293825"/>
          </a:xfrm>
        </p:grpSpPr>
        <p:sp>
          <p:nvSpPr>
            <p:cNvPr id="6054" name="Google Shape;6054;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6"/>
          <p:cNvGrpSpPr/>
          <p:nvPr/>
        </p:nvGrpSpPr>
        <p:grpSpPr>
          <a:xfrm>
            <a:off x="2612975" y="3200744"/>
            <a:ext cx="354586" cy="354586"/>
            <a:chOff x="-31452725" y="3551775"/>
            <a:chExt cx="292225" cy="292225"/>
          </a:xfrm>
        </p:grpSpPr>
        <p:sp>
          <p:nvSpPr>
            <p:cNvPr id="6059" name="Google Shape;6059;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6"/>
          <p:cNvGrpSpPr/>
          <p:nvPr/>
        </p:nvGrpSpPr>
        <p:grpSpPr>
          <a:xfrm>
            <a:off x="2611534" y="3664729"/>
            <a:ext cx="357468" cy="356497"/>
            <a:chOff x="-31455100" y="3909350"/>
            <a:chExt cx="294600" cy="293800"/>
          </a:xfrm>
        </p:grpSpPr>
        <p:sp>
          <p:nvSpPr>
            <p:cNvPr id="6064" name="Google Shape;6064;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6"/>
          <p:cNvGrpSpPr/>
          <p:nvPr/>
        </p:nvGrpSpPr>
        <p:grpSpPr>
          <a:xfrm>
            <a:off x="3952719" y="3665684"/>
            <a:ext cx="353645" cy="354586"/>
            <a:chOff x="-30345325" y="3918800"/>
            <a:chExt cx="291450" cy="292225"/>
          </a:xfrm>
        </p:grpSpPr>
        <p:sp>
          <p:nvSpPr>
            <p:cNvPr id="6067" name="Google Shape;6067;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6"/>
          <p:cNvGrpSpPr/>
          <p:nvPr/>
        </p:nvGrpSpPr>
        <p:grpSpPr>
          <a:xfrm>
            <a:off x="2172184" y="1821587"/>
            <a:ext cx="353645" cy="353645"/>
            <a:chOff x="-34763900" y="3561225"/>
            <a:chExt cx="291450" cy="291450"/>
          </a:xfrm>
        </p:grpSpPr>
        <p:sp>
          <p:nvSpPr>
            <p:cNvPr id="6073" name="Google Shape;6073;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66"/>
          <p:cNvGrpSpPr/>
          <p:nvPr/>
        </p:nvGrpSpPr>
        <p:grpSpPr>
          <a:xfrm>
            <a:off x="827081" y="2730099"/>
            <a:ext cx="354586" cy="354586"/>
            <a:chOff x="-32927950" y="3227275"/>
            <a:chExt cx="292225" cy="292225"/>
          </a:xfrm>
        </p:grpSpPr>
        <p:sp>
          <p:nvSpPr>
            <p:cNvPr id="6078" name="Google Shape;6078;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66"/>
          <p:cNvGrpSpPr/>
          <p:nvPr/>
        </p:nvGrpSpPr>
        <p:grpSpPr>
          <a:xfrm>
            <a:off x="826596" y="3201213"/>
            <a:ext cx="355557" cy="353645"/>
            <a:chOff x="-32927950" y="3586425"/>
            <a:chExt cx="293025" cy="291450"/>
          </a:xfrm>
        </p:grpSpPr>
        <p:sp>
          <p:nvSpPr>
            <p:cNvPr id="6084" name="Google Shape;6084;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6"/>
          <p:cNvGrpSpPr/>
          <p:nvPr/>
        </p:nvGrpSpPr>
        <p:grpSpPr>
          <a:xfrm>
            <a:off x="827081" y="3665198"/>
            <a:ext cx="354586" cy="355557"/>
            <a:chOff x="-32927950" y="3944800"/>
            <a:chExt cx="292225" cy="293025"/>
          </a:xfrm>
        </p:grpSpPr>
        <p:sp>
          <p:nvSpPr>
            <p:cNvPr id="6090" name="Google Shape;6090;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055873" y="2730449"/>
            <a:ext cx="354586" cy="353888"/>
            <a:chOff x="-31094350" y="3194000"/>
            <a:chExt cx="292225" cy="291650"/>
          </a:xfrm>
        </p:grpSpPr>
        <p:sp>
          <p:nvSpPr>
            <p:cNvPr id="6100" name="Google Shape;6100;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6"/>
          <p:cNvGrpSpPr/>
          <p:nvPr/>
        </p:nvGrpSpPr>
        <p:grpSpPr>
          <a:xfrm>
            <a:off x="3056343" y="3200941"/>
            <a:ext cx="353645" cy="354191"/>
            <a:chOff x="-31093575" y="3552550"/>
            <a:chExt cx="291450" cy="291900"/>
          </a:xfrm>
        </p:grpSpPr>
        <p:sp>
          <p:nvSpPr>
            <p:cNvPr id="6109" name="Google Shape;6109;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6"/>
          <p:cNvGrpSpPr/>
          <p:nvPr/>
        </p:nvGrpSpPr>
        <p:grpSpPr>
          <a:xfrm>
            <a:off x="2182711" y="1380546"/>
            <a:ext cx="332593" cy="353645"/>
            <a:chOff x="-34755225" y="3202075"/>
            <a:chExt cx="274100" cy="291450"/>
          </a:xfrm>
        </p:grpSpPr>
        <p:sp>
          <p:nvSpPr>
            <p:cNvPr id="6114" name="Google Shape;6114;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66"/>
          <p:cNvGrpSpPr/>
          <p:nvPr/>
        </p:nvGrpSpPr>
        <p:grpSpPr>
          <a:xfrm>
            <a:off x="3056343" y="3666169"/>
            <a:ext cx="353645" cy="353615"/>
            <a:chOff x="-31093575" y="3911725"/>
            <a:chExt cx="291450" cy="291425"/>
          </a:xfrm>
        </p:grpSpPr>
        <p:sp>
          <p:nvSpPr>
            <p:cNvPr id="6122" name="Google Shape;6122;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6"/>
          <p:cNvGrpSpPr/>
          <p:nvPr/>
        </p:nvGrpSpPr>
        <p:grpSpPr>
          <a:xfrm>
            <a:off x="2165773" y="4123136"/>
            <a:ext cx="356497" cy="354586"/>
            <a:chOff x="-29946000" y="3183175"/>
            <a:chExt cx="293800" cy="292225"/>
          </a:xfrm>
        </p:grpSpPr>
        <p:sp>
          <p:nvSpPr>
            <p:cNvPr id="6125" name="Google Shape;6125;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6"/>
          <p:cNvGrpSpPr/>
          <p:nvPr/>
        </p:nvGrpSpPr>
        <p:grpSpPr>
          <a:xfrm>
            <a:off x="2610305" y="1380289"/>
            <a:ext cx="358408" cy="354161"/>
            <a:chOff x="-34408675" y="3202075"/>
            <a:chExt cx="295375" cy="291875"/>
          </a:xfrm>
        </p:grpSpPr>
        <p:sp>
          <p:nvSpPr>
            <p:cNvPr id="6132" name="Google Shape;6132;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66"/>
          <p:cNvGrpSpPr/>
          <p:nvPr/>
        </p:nvGrpSpPr>
        <p:grpSpPr>
          <a:xfrm>
            <a:off x="2612216" y="1820283"/>
            <a:ext cx="354586" cy="356254"/>
            <a:chOff x="-34405525" y="3558075"/>
            <a:chExt cx="292225" cy="293600"/>
          </a:xfrm>
        </p:grpSpPr>
        <p:sp>
          <p:nvSpPr>
            <p:cNvPr id="6137" name="Google Shape;6137;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6"/>
          <p:cNvGrpSpPr/>
          <p:nvPr/>
        </p:nvGrpSpPr>
        <p:grpSpPr>
          <a:xfrm>
            <a:off x="2611730" y="2256940"/>
            <a:ext cx="355557" cy="353615"/>
            <a:chOff x="-34406325" y="3919600"/>
            <a:chExt cx="293025" cy="291425"/>
          </a:xfrm>
        </p:grpSpPr>
        <p:sp>
          <p:nvSpPr>
            <p:cNvPr id="6141" name="Google Shape;6141;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6"/>
          <p:cNvGrpSpPr/>
          <p:nvPr/>
        </p:nvGrpSpPr>
        <p:grpSpPr>
          <a:xfrm>
            <a:off x="1275628" y="2736303"/>
            <a:ext cx="353645" cy="342179"/>
            <a:chOff x="-32568800" y="3232000"/>
            <a:chExt cx="291450" cy="282000"/>
          </a:xfrm>
        </p:grpSpPr>
        <p:sp>
          <p:nvSpPr>
            <p:cNvPr id="6149" name="Google Shape;6149;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6"/>
          <p:cNvGrpSpPr/>
          <p:nvPr/>
        </p:nvGrpSpPr>
        <p:grpSpPr>
          <a:xfrm>
            <a:off x="1275158" y="3201213"/>
            <a:ext cx="354586" cy="353645"/>
            <a:chOff x="-32569575" y="3586425"/>
            <a:chExt cx="292225" cy="291450"/>
          </a:xfrm>
        </p:grpSpPr>
        <p:sp>
          <p:nvSpPr>
            <p:cNvPr id="6152" name="Google Shape;6152;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66"/>
          <p:cNvGrpSpPr/>
          <p:nvPr/>
        </p:nvGrpSpPr>
        <p:grpSpPr>
          <a:xfrm>
            <a:off x="1266073" y="3665805"/>
            <a:ext cx="372756" cy="354343"/>
            <a:chOff x="-32576675" y="3944600"/>
            <a:chExt cx="307200" cy="292025"/>
          </a:xfrm>
        </p:grpSpPr>
        <p:sp>
          <p:nvSpPr>
            <p:cNvPr id="6155" name="Google Shape;6155;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6"/>
          <p:cNvGrpSpPr/>
          <p:nvPr/>
        </p:nvGrpSpPr>
        <p:grpSpPr>
          <a:xfrm>
            <a:off x="3511040" y="2730100"/>
            <a:ext cx="354586" cy="354586"/>
            <a:chOff x="-30735200" y="3192625"/>
            <a:chExt cx="292225" cy="292225"/>
          </a:xfrm>
        </p:grpSpPr>
        <p:sp>
          <p:nvSpPr>
            <p:cNvPr id="6158" name="Google Shape;6158;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6"/>
          <p:cNvGrpSpPr/>
          <p:nvPr/>
        </p:nvGrpSpPr>
        <p:grpSpPr>
          <a:xfrm>
            <a:off x="3511040" y="3201532"/>
            <a:ext cx="354586" cy="353008"/>
            <a:chOff x="-30735200" y="3552550"/>
            <a:chExt cx="292225" cy="290925"/>
          </a:xfrm>
        </p:grpSpPr>
        <p:sp>
          <p:nvSpPr>
            <p:cNvPr id="6166" name="Google Shape;6166;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6"/>
          <p:cNvGrpSpPr/>
          <p:nvPr/>
        </p:nvGrpSpPr>
        <p:grpSpPr>
          <a:xfrm>
            <a:off x="3511040" y="3666154"/>
            <a:ext cx="354586" cy="353645"/>
            <a:chOff x="-30735200" y="3910925"/>
            <a:chExt cx="292225" cy="291450"/>
          </a:xfrm>
        </p:grpSpPr>
        <p:sp>
          <p:nvSpPr>
            <p:cNvPr id="6169" name="Google Shape;6169;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2" name="Google Shape;6172;p66"/>
          <p:cNvGrpSpPr/>
          <p:nvPr/>
        </p:nvGrpSpPr>
        <p:grpSpPr>
          <a:xfrm>
            <a:off x="4864547" y="1375808"/>
            <a:ext cx="358971" cy="359224"/>
            <a:chOff x="-57956275" y="3197925"/>
            <a:chExt cx="319000" cy="319225"/>
          </a:xfrm>
        </p:grpSpPr>
        <p:sp>
          <p:nvSpPr>
            <p:cNvPr id="6173" name="Google Shape;6173;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6"/>
          <p:cNvGrpSpPr/>
          <p:nvPr/>
        </p:nvGrpSpPr>
        <p:grpSpPr>
          <a:xfrm>
            <a:off x="4886701" y="1832234"/>
            <a:ext cx="314662" cy="358971"/>
            <a:chOff x="-57940525" y="3590375"/>
            <a:chExt cx="279625" cy="319000"/>
          </a:xfrm>
        </p:grpSpPr>
        <p:sp>
          <p:nvSpPr>
            <p:cNvPr id="6181" name="Google Shape;6181;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6"/>
          <p:cNvGrpSpPr/>
          <p:nvPr/>
        </p:nvGrpSpPr>
        <p:grpSpPr>
          <a:xfrm>
            <a:off x="4857582" y="2273605"/>
            <a:ext cx="358099" cy="358999"/>
            <a:chOff x="-57959425" y="3982600"/>
            <a:chExt cx="318225" cy="319025"/>
          </a:xfrm>
        </p:grpSpPr>
        <p:sp>
          <p:nvSpPr>
            <p:cNvPr id="6187" name="Google Shape;6187;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6"/>
          <p:cNvGrpSpPr/>
          <p:nvPr/>
        </p:nvGrpSpPr>
        <p:grpSpPr>
          <a:xfrm>
            <a:off x="7057749" y="1376934"/>
            <a:ext cx="357226" cy="357226"/>
            <a:chOff x="-55987225" y="3198925"/>
            <a:chExt cx="317450" cy="317450"/>
          </a:xfrm>
        </p:grpSpPr>
        <p:sp>
          <p:nvSpPr>
            <p:cNvPr id="6192" name="Google Shape;6192;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6"/>
          <p:cNvGrpSpPr/>
          <p:nvPr/>
        </p:nvGrpSpPr>
        <p:grpSpPr>
          <a:xfrm>
            <a:off x="7057749" y="1832965"/>
            <a:ext cx="357226" cy="357367"/>
            <a:chOff x="-55987225" y="3591025"/>
            <a:chExt cx="317450" cy="317575"/>
          </a:xfrm>
        </p:grpSpPr>
        <p:sp>
          <p:nvSpPr>
            <p:cNvPr id="6197" name="Google Shape;6197;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6"/>
          <p:cNvGrpSpPr/>
          <p:nvPr/>
        </p:nvGrpSpPr>
        <p:grpSpPr>
          <a:xfrm>
            <a:off x="7071665" y="2273605"/>
            <a:ext cx="358999" cy="358999"/>
            <a:chOff x="-55988800" y="3982600"/>
            <a:chExt cx="319025" cy="319025"/>
          </a:xfrm>
        </p:grpSpPr>
        <p:sp>
          <p:nvSpPr>
            <p:cNvPr id="6203" name="Google Shape;6203;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66"/>
          <p:cNvGrpSpPr/>
          <p:nvPr/>
        </p:nvGrpSpPr>
        <p:grpSpPr>
          <a:xfrm>
            <a:off x="5730184" y="2731562"/>
            <a:ext cx="356326" cy="358971"/>
            <a:chOff x="-54026025" y="3192625"/>
            <a:chExt cx="316650" cy="319000"/>
          </a:xfrm>
        </p:grpSpPr>
        <p:sp>
          <p:nvSpPr>
            <p:cNvPr id="6209" name="Google Shape;6209;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6"/>
          <p:cNvGrpSpPr/>
          <p:nvPr/>
        </p:nvGrpSpPr>
        <p:grpSpPr>
          <a:xfrm>
            <a:off x="5750130" y="3202536"/>
            <a:ext cx="316434" cy="358099"/>
            <a:chOff x="-54007925" y="3584850"/>
            <a:chExt cx="281200" cy="318225"/>
          </a:xfrm>
        </p:grpSpPr>
        <p:sp>
          <p:nvSpPr>
            <p:cNvPr id="6218" name="Google Shape;6218;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5750130" y="3664421"/>
            <a:ext cx="316434" cy="358914"/>
            <a:chOff x="-54007925" y="3975575"/>
            <a:chExt cx="281200" cy="318950"/>
          </a:xfrm>
        </p:grpSpPr>
        <p:sp>
          <p:nvSpPr>
            <p:cNvPr id="6225" name="Google Shape;6225;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6"/>
          <p:cNvGrpSpPr/>
          <p:nvPr/>
        </p:nvGrpSpPr>
        <p:grpSpPr>
          <a:xfrm>
            <a:off x="7984996" y="2748891"/>
            <a:ext cx="274770" cy="358492"/>
            <a:chOff x="-52005775" y="3208025"/>
            <a:chExt cx="244175" cy="318575"/>
          </a:xfrm>
        </p:grpSpPr>
        <p:sp>
          <p:nvSpPr>
            <p:cNvPr id="6230" name="Google Shape;6230;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6"/>
          <p:cNvGrpSpPr/>
          <p:nvPr/>
        </p:nvGrpSpPr>
        <p:grpSpPr>
          <a:xfrm>
            <a:off x="5291462" y="1376934"/>
            <a:ext cx="358099" cy="358099"/>
            <a:chOff x="-57568775" y="3198925"/>
            <a:chExt cx="318225" cy="318225"/>
          </a:xfrm>
        </p:grpSpPr>
        <p:sp>
          <p:nvSpPr>
            <p:cNvPr id="6242" name="Google Shape;6242;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6"/>
          <p:cNvGrpSpPr/>
          <p:nvPr/>
        </p:nvGrpSpPr>
        <p:grpSpPr>
          <a:xfrm>
            <a:off x="5313181" y="1832234"/>
            <a:ext cx="314662" cy="358099"/>
            <a:chOff x="-57549075" y="3590375"/>
            <a:chExt cx="279625" cy="318225"/>
          </a:xfrm>
        </p:grpSpPr>
        <p:sp>
          <p:nvSpPr>
            <p:cNvPr id="6249" name="Google Shape;6249;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6"/>
          <p:cNvGrpSpPr/>
          <p:nvPr/>
        </p:nvGrpSpPr>
        <p:grpSpPr>
          <a:xfrm>
            <a:off x="5305378" y="2273605"/>
            <a:ext cx="359871" cy="359871"/>
            <a:chOff x="-57570350" y="3982600"/>
            <a:chExt cx="319800" cy="319800"/>
          </a:xfrm>
        </p:grpSpPr>
        <p:sp>
          <p:nvSpPr>
            <p:cNvPr id="6254" name="Google Shape;6254;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6"/>
          <p:cNvGrpSpPr/>
          <p:nvPr/>
        </p:nvGrpSpPr>
        <p:grpSpPr>
          <a:xfrm>
            <a:off x="7520416" y="1376033"/>
            <a:ext cx="314662" cy="358999"/>
            <a:chOff x="-55576850" y="3198125"/>
            <a:chExt cx="279625" cy="319025"/>
          </a:xfrm>
        </p:grpSpPr>
        <p:sp>
          <p:nvSpPr>
            <p:cNvPr id="6259" name="Google Shape;6259;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66"/>
          <p:cNvGrpSpPr/>
          <p:nvPr/>
        </p:nvGrpSpPr>
        <p:grpSpPr>
          <a:xfrm>
            <a:off x="7497812" y="1832009"/>
            <a:ext cx="359871" cy="358324"/>
            <a:chOff x="-55596550" y="3590175"/>
            <a:chExt cx="319800" cy="318425"/>
          </a:xfrm>
        </p:grpSpPr>
        <p:sp>
          <p:nvSpPr>
            <p:cNvPr id="6264" name="Google Shape;6264;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7513049" y="2273351"/>
            <a:ext cx="358999" cy="359252"/>
            <a:chOff x="-55595775" y="3982375"/>
            <a:chExt cx="319025" cy="319250"/>
          </a:xfrm>
        </p:grpSpPr>
        <p:sp>
          <p:nvSpPr>
            <p:cNvPr id="6269" name="Google Shape;6269;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6"/>
          <p:cNvGrpSpPr/>
          <p:nvPr/>
        </p:nvGrpSpPr>
        <p:grpSpPr>
          <a:xfrm>
            <a:off x="6170232" y="2731562"/>
            <a:ext cx="358999" cy="358099"/>
            <a:chOff x="-53635375" y="3192625"/>
            <a:chExt cx="319025" cy="318225"/>
          </a:xfrm>
        </p:grpSpPr>
        <p:sp>
          <p:nvSpPr>
            <p:cNvPr id="6276" name="Google Shape;6276;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6192401" y="3202536"/>
            <a:ext cx="314662" cy="358999"/>
            <a:chOff x="-53615675" y="3584850"/>
            <a:chExt cx="279625" cy="319025"/>
          </a:xfrm>
        </p:grpSpPr>
        <p:sp>
          <p:nvSpPr>
            <p:cNvPr id="6280" name="Google Shape;6280;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6"/>
          <p:cNvGrpSpPr/>
          <p:nvPr/>
        </p:nvGrpSpPr>
        <p:grpSpPr>
          <a:xfrm>
            <a:off x="6170246" y="3665461"/>
            <a:ext cx="358971" cy="357874"/>
            <a:chOff x="-53634575" y="3976500"/>
            <a:chExt cx="319000" cy="318025"/>
          </a:xfrm>
        </p:grpSpPr>
        <p:sp>
          <p:nvSpPr>
            <p:cNvPr id="6284" name="Google Shape;6284;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6"/>
          <p:cNvGrpSpPr/>
          <p:nvPr/>
        </p:nvGrpSpPr>
        <p:grpSpPr>
          <a:xfrm>
            <a:off x="7965050" y="3208415"/>
            <a:ext cx="314662" cy="358436"/>
            <a:chOff x="-52023900" y="3590075"/>
            <a:chExt cx="279625" cy="318525"/>
          </a:xfrm>
        </p:grpSpPr>
        <p:sp>
          <p:nvSpPr>
            <p:cNvPr id="6293" name="Google Shape;6293;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6"/>
          <p:cNvGrpSpPr/>
          <p:nvPr/>
        </p:nvGrpSpPr>
        <p:grpSpPr>
          <a:xfrm>
            <a:off x="5728292" y="1376934"/>
            <a:ext cx="358971" cy="358971"/>
            <a:chOff x="-57173375" y="3198925"/>
            <a:chExt cx="319000" cy="319000"/>
          </a:xfrm>
        </p:grpSpPr>
        <p:sp>
          <p:nvSpPr>
            <p:cNvPr id="6301" name="Google Shape;6301;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6"/>
          <p:cNvGrpSpPr/>
          <p:nvPr/>
        </p:nvGrpSpPr>
        <p:grpSpPr>
          <a:xfrm>
            <a:off x="5729178" y="1854374"/>
            <a:ext cx="357198" cy="314690"/>
            <a:chOff x="-57176525" y="3610050"/>
            <a:chExt cx="317425" cy="279650"/>
          </a:xfrm>
        </p:grpSpPr>
        <p:sp>
          <p:nvSpPr>
            <p:cNvPr id="6306" name="Google Shape;6306;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6"/>
          <p:cNvGrpSpPr/>
          <p:nvPr/>
        </p:nvGrpSpPr>
        <p:grpSpPr>
          <a:xfrm>
            <a:off x="7939633" y="1376934"/>
            <a:ext cx="358099" cy="356326"/>
            <a:chOff x="-55202750" y="3198925"/>
            <a:chExt cx="318225" cy="316650"/>
          </a:xfrm>
        </p:grpSpPr>
        <p:sp>
          <p:nvSpPr>
            <p:cNvPr id="6312" name="Google Shape;6312;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6"/>
          <p:cNvGrpSpPr/>
          <p:nvPr/>
        </p:nvGrpSpPr>
        <p:grpSpPr>
          <a:xfrm>
            <a:off x="7950267" y="1832234"/>
            <a:ext cx="336830" cy="358099"/>
            <a:chOff x="-55194875" y="3590375"/>
            <a:chExt cx="299325" cy="318225"/>
          </a:xfrm>
        </p:grpSpPr>
        <p:sp>
          <p:nvSpPr>
            <p:cNvPr id="6315" name="Google Shape;6315;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6"/>
          <p:cNvGrpSpPr/>
          <p:nvPr/>
        </p:nvGrpSpPr>
        <p:grpSpPr>
          <a:xfrm>
            <a:off x="7954884" y="2274505"/>
            <a:ext cx="357198" cy="357198"/>
            <a:chOff x="-55203525" y="3983400"/>
            <a:chExt cx="317425" cy="317425"/>
          </a:xfrm>
        </p:grpSpPr>
        <p:sp>
          <p:nvSpPr>
            <p:cNvPr id="6321" name="Google Shape;6321;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6"/>
          <p:cNvGrpSpPr/>
          <p:nvPr/>
        </p:nvGrpSpPr>
        <p:grpSpPr>
          <a:xfrm>
            <a:off x="6621365" y="2731562"/>
            <a:ext cx="335930" cy="358971"/>
            <a:chOff x="-53232900" y="3192625"/>
            <a:chExt cx="298525" cy="319000"/>
          </a:xfrm>
        </p:grpSpPr>
        <p:sp>
          <p:nvSpPr>
            <p:cNvPr id="6325" name="Google Shape;6325;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6"/>
          <p:cNvGrpSpPr/>
          <p:nvPr/>
        </p:nvGrpSpPr>
        <p:grpSpPr>
          <a:xfrm>
            <a:off x="6610731" y="3202536"/>
            <a:ext cx="357198" cy="356326"/>
            <a:chOff x="-53242350" y="3584850"/>
            <a:chExt cx="317425" cy="316650"/>
          </a:xfrm>
        </p:grpSpPr>
        <p:sp>
          <p:nvSpPr>
            <p:cNvPr id="6334" name="Google Shape;6334;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6"/>
          <p:cNvGrpSpPr/>
          <p:nvPr/>
        </p:nvGrpSpPr>
        <p:grpSpPr>
          <a:xfrm>
            <a:off x="6631999" y="3665236"/>
            <a:ext cx="314662" cy="358999"/>
            <a:chOff x="-53224225" y="3976300"/>
            <a:chExt cx="279625" cy="319025"/>
          </a:xfrm>
        </p:grpSpPr>
        <p:sp>
          <p:nvSpPr>
            <p:cNvPr id="6340" name="Google Shape;6340;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6"/>
          <p:cNvGrpSpPr/>
          <p:nvPr/>
        </p:nvGrpSpPr>
        <p:grpSpPr>
          <a:xfrm>
            <a:off x="7942896" y="3672917"/>
            <a:ext cx="358971" cy="358408"/>
            <a:chOff x="-52043575" y="3983125"/>
            <a:chExt cx="319000" cy="318500"/>
          </a:xfrm>
        </p:grpSpPr>
        <p:sp>
          <p:nvSpPr>
            <p:cNvPr id="6348" name="Google Shape;6348;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66"/>
          <p:cNvGrpSpPr/>
          <p:nvPr/>
        </p:nvGrpSpPr>
        <p:grpSpPr>
          <a:xfrm>
            <a:off x="6196836" y="1376934"/>
            <a:ext cx="314662" cy="358971"/>
            <a:chOff x="-56766175" y="3198925"/>
            <a:chExt cx="279625" cy="319000"/>
          </a:xfrm>
        </p:grpSpPr>
        <p:sp>
          <p:nvSpPr>
            <p:cNvPr id="6358" name="Google Shape;6358;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6"/>
          <p:cNvGrpSpPr/>
          <p:nvPr/>
        </p:nvGrpSpPr>
        <p:grpSpPr>
          <a:xfrm>
            <a:off x="6195950" y="1832234"/>
            <a:ext cx="316434" cy="358099"/>
            <a:chOff x="-56766175" y="3590375"/>
            <a:chExt cx="281200" cy="318225"/>
          </a:xfrm>
        </p:grpSpPr>
        <p:sp>
          <p:nvSpPr>
            <p:cNvPr id="6366" name="Google Shape;6366;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66"/>
          <p:cNvGrpSpPr/>
          <p:nvPr/>
        </p:nvGrpSpPr>
        <p:grpSpPr>
          <a:xfrm>
            <a:off x="6232906" y="2273605"/>
            <a:ext cx="272126" cy="358099"/>
            <a:chOff x="-56747275" y="3982600"/>
            <a:chExt cx="241825" cy="318225"/>
          </a:xfrm>
        </p:grpSpPr>
        <p:sp>
          <p:nvSpPr>
            <p:cNvPr id="6371" name="Google Shape;6371;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6"/>
          <p:cNvGrpSpPr/>
          <p:nvPr/>
        </p:nvGrpSpPr>
        <p:grpSpPr>
          <a:xfrm>
            <a:off x="4840657" y="3215842"/>
            <a:ext cx="358999" cy="342991"/>
            <a:chOff x="-54812875" y="3596675"/>
            <a:chExt cx="319025" cy="304800"/>
          </a:xfrm>
        </p:grpSpPr>
        <p:sp>
          <p:nvSpPr>
            <p:cNvPr id="6379" name="Google Shape;6379;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6"/>
          <p:cNvGrpSpPr/>
          <p:nvPr/>
        </p:nvGrpSpPr>
        <p:grpSpPr>
          <a:xfrm>
            <a:off x="4862826" y="3672326"/>
            <a:ext cx="314662" cy="358099"/>
            <a:chOff x="-54793175" y="3982600"/>
            <a:chExt cx="279625" cy="318225"/>
          </a:xfrm>
        </p:grpSpPr>
        <p:sp>
          <p:nvSpPr>
            <p:cNvPr id="6389" name="Google Shape;6389;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6"/>
          <p:cNvGrpSpPr/>
          <p:nvPr/>
        </p:nvGrpSpPr>
        <p:grpSpPr>
          <a:xfrm>
            <a:off x="7074284" y="2731562"/>
            <a:ext cx="314662" cy="358099"/>
            <a:chOff x="-52832000" y="3192625"/>
            <a:chExt cx="279625" cy="318225"/>
          </a:xfrm>
        </p:grpSpPr>
        <p:sp>
          <p:nvSpPr>
            <p:cNvPr id="6397" name="Google Shape;6397;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6"/>
          <p:cNvGrpSpPr/>
          <p:nvPr/>
        </p:nvGrpSpPr>
        <p:grpSpPr>
          <a:xfrm>
            <a:off x="5760817" y="2272929"/>
            <a:ext cx="323524" cy="358774"/>
            <a:chOff x="-57162350" y="3982000"/>
            <a:chExt cx="287500" cy="318825"/>
          </a:xfrm>
        </p:grpSpPr>
        <p:sp>
          <p:nvSpPr>
            <p:cNvPr id="6406" name="Google Shape;6406;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6"/>
          <p:cNvGrpSpPr/>
          <p:nvPr/>
        </p:nvGrpSpPr>
        <p:grpSpPr>
          <a:xfrm>
            <a:off x="7052130" y="3203436"/>
            <a:ext cx="358971" cy="357198"/>
            <a:chOff x="-52851675" y="3585650"/>
            <a:chExt cx="319000" cy="317425"/>
          </a:xfrm>
        </p:grpSpPr>
        <p:sp>
          <p:nvSpPr>
            <p:cNvPr id="6415" name="Google Shape;6415;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6"/>
          <p:cNvGrpSpPr/>
          <p:nvPr/>
        </p:nvGrpSpPr>
        <p:grpSpPr>
          <a:xfrm>
            <a:off x="7074284" y="3665236"/>
            <a:ext cx="314662" cy="358999"/>
            <a:chOff x="-52832000" y="3976300"/>
            <a:chExt cx="279625" cy="319025"/>
          </a:xfrm>
        </p:grpSpPr>
        <p:sp>
          <p:nvSpPr>
            <p:cNvPr id="6422" name="Google Shape;6422;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6"/>
          <p:cNvGrpSpPr/>
          <p:nvPr/>
        </p:nvGrpSpPr>
        <p:grpSpPr>
          <a:xfrm>
            <a:off x="6191490" y="4119884"/>
            <a:ext cx="316434" cy="358099"/>
            <a:chOff x="-51633225" y="3198925"/>
            <a:chExt cx="281200" cy="318225"/>
          </a:xfrm>
        </p:grpSpPr>
        <p:sp>
          <p:nvSpPr>
            <p:cNvPr id="6428" name="Google Shape;6428;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10314" y="1377806"/>
            <a:ext cx="365188" cy="357226"/>
            <a:chOff x="-56396775" y="3199700"/>
            <a:chExt cx="324525" cy="317450"/>
          </a:xfrm>
        </p:grpSpPr>
        <p:sp>
          <p:nvSpPr>
            <p:cNvPr id="6436" name="Google Shape;6436;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6"/>
          <p:cNvGrpSpPr/>
          <p:nvPr/>
        </p:nvGrpSpPr>
        <p:grpSpPr>
          <a:xfrm>
            <a:off x="6613408" y="1843740"/>
            <a:ext cx="358999" cy="335958"/>
            <a:chOff x="-56394425" y="3600600"/>
            <a:chExt cx="319025" cy="298550"/>
          </a:xfrm>
        </p:grpSpPr>
        <p:sp>
          <p:nvSpPr>
            <p:cNvPr id="6443" name="Google Shape;6443;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6"/>
          <p:cNvGrpSpPr/>
          <p:nvPr/>
        </p:nvGrpSpPr>
        <p:grpSpPr>
          <a:xfrm>
            <a:off x="6644175" y="2274505"/>
            <a:ext cx="327068" cy="357198"/>
            <a:chOff x="-56379450" y="3983400"/>
            <a:chExt cx="290650" cy="317425"/>
          </a:xfrm>
        </p:grpSpPr>
        <p:sp>
          <p:nvSpPr>
            <p:cNvPr id="6447" name="Google Shape;6447;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6"/>
          <p:cNvGrpSpPr/>
          <p:nvPr/>
        </p:nvGrpSpPr>
        <p:grpSpPr>
          <a:xfrm>
            <a:off x="5307879" y="2738651"/>
            <a:ext cx="316434" cy="358971"/>
            <a:chOff x="-54401725" y="3198925"/>
            <a:chExt cx="281200" cy="319000"/>
          </a:xfrm>
        </p:grpSpPr>
        <p:sp>
          <p:nvSpPr>
            <p:cNvPr id="6456" name="Google Shape;6456;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6"/>
          <p:cNvGrpSpPr/>
          <p:nvPr/>
        </p:nvGrpSpPr>
        <p:grpSpPr>
          <a:xfrm>
            <a:off x="5308766" y="3208753"/>
            <a:ext cx="314662" cy="358099"/>
            <a:chOff x="-54401725" y="3590375"/>
            <a:chExt cx="279625" cy="318225"/>
          </a:xfrm>
        </p:grpSpPr>
        <p:sp>
          <p:nvSpPr>
            <p:cNvPr id="6468" name="Google Shape;6468;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6"/>
          <p:cNvGrpSpPr/>
          <p:nvPr/>
        </p:nvGrpSpPr>
        <p:grpSpPr>
          <a:xfrm>
            <a:off x="5306557" y="3672326"/>
            <a:ext cx="319079" cy="358099"/>
            <a:chOff x="-54403300" y="3982600"/>
            <a:chExt cx="283550" cy="318225"/>
          </a:xfrm>
        </p:grpSpPr>
        <p:sp>
          <p:nvSpPr>
            <p:cNvPr id="6475" name="Google Shape;6475;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6"/>
          <p:cNvGrpSpPr/>
          <p:nvPr/>
        </p:nvGrpSpPr>
        <p:grpSpPr>
          <a:xfrm>
            <a:off x="7493951" y="2733559"/>
            <a:ext cx="356298" cy="356973"/>
            <a:chOff x="-52458650" y="3194400"/>
            <a:chExt cx="316625" cy="317225"/>
          </a:xfrm>
        </p:grpSpPr>
        <p:sp>
          <p:nvSpPr>
            <p:cNvPr id="6481" name="Google Shape;6481;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62826" y="2738651"/>
            <a:ext cx="314662" cy="358971"/>
            <a:chOff x="-54793175" y="3198925"/>
            <a:chExt cx="279625" cy="319000"/>
          </a:xfrm>
        </p:grpSpPr>
        <p:sp>
          <p:nvSpPr>
            <p:cNvPr id="6490" name="Google Shape;6490;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6"/>
          <p:cNvGrpSpPr/>
          <p:nvPr/>
        </p:nvGrpSpPr>
        <p:grpSpPr>
          <a:xfrm>
            <a:off x="7503249" y="3202536"/>
            <a:ext cx="337703" cy="357845"/>
            <a:chOff x="-52450000" y="3584850"/>
            <a:chExt cx="300100" cy="318000"/>
          </a:xfrm>
        </p:grpSpPr>
        <p:sp>
          <p:nvSpPr>
            <p:cNvPr id="6498" name="Google Shape;6498;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6"/>
          <p:cNvGrpSpPr/>
          <p:nvPr/>
        </p:nvGrpSpPr>
        <p:grpSpPr>
          <a:xfrm>
            <a:off x="7514769" y="3667009"/>
            <a:ext cx="314662" cy="357226"/>
            <a:chOff x="-52440550" y="3977875"/>
            <a:chExt cx="279625" cy="317450"/>
          </a:xfrm>
        </p:grpSpPr>
        <p:sp>
          <p:nvSpPr>
            <p:cNvPr id="6506" name="Google Shape;6506;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6"/>
          <p:cNvGrpSpPr/>
          <p:nvPr/>
        </p:nvGrpSpPr>
        <p:grpSpPr>
          <a:xfrm>
            <a:off x="6626703" y="4123215"/>
            <a:ext cx="314662" cy="358999"/>
            <a:chOff x="-51623775" y="3584850"/>
            <a:chExt cx="279625" cy="319025"/>
          </a:xfrm>
        </p:grpSpPr>
        <p:sp>
          <p:nvSpPr>
            <p:cNvPr id="6515" name="Google Shape;6515;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25" name="Google Shape;6525;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29"/>
        <p:cNvGrpSpPr/>
        <p:nvPr/>
      </p:nvGrpSpPr>
      <p:grpSpPr>
        <a:xfrm>
          <a:off x="0" y="0"/>
          <a:ext cx="0" cy="0"/>
          <a:chOff x="0" y="0"/>
          <a:chExt cx="0" cy="0"/>
        </a:xfrm>
      </p:grpSpPr>
      <p:grpSp>
        <p:nvGrpSpPr>
          <p:cNvPr id="6530" name="Google Shape;6530;p67"/>
          <p:cNvGrpSpPr/>
          <p:nvPr/>
        </p:nvGrpSpPr>
        <p:grpSpPr>
          <a:xfrm>
            <a:off x="866775" y="1386849"/>
            <a:ext cx="276003" cy="357300"/>
            <a:chOff x="-50469125" y="3183175"/>
            <a:chExt cx="233150" cy="301825"/>
          </a:xfrm>
        </p:grpSpPr>
        <p:sp>
          <p:nvSpPr>
            <p:cNvPr id="6531" name="Google Shape;6531;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7"/>
          <p:cNvGrpSpPr/>
          <p:nvPr/>
        </p:nvGrpSpPr>
        <p:grpSpPr>
          <a:xfrm>
            <a:off x="826674" y="1822251"/>
            <a:ext cx="356205" cy="355288"/>
            <a:chOff x="-50504575" y="3550975"/>
            <a:chExt cx="300900" cy="300125"/>
          </a:xfrm>
        </p:grpSpPr>
        <p:sp>
          <p:nvSpPr>
            <p:cNvPr id="6535" name="Google Shape;6535;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7"/>
          <p:cNvGrpSpPr/>
          <p:nvPr/>
        </p:nvGrpSpPr>
        <p:grpSpPr>
          <a:xfrm>
            <a:off x="826674" y="2260493"/>
            <a:ext cx="356205" cy="354341"/>
            <a:chOff x="-50503000" y="3921175"/>
            <a:chExt cx="300900" cy="299325"/>
          </a:xfrm>
        </p:grpSpPr>
        <p:sp>
          <p:nvSpPr>
            <p:cNvPr id="6540" name="Google Shape;6540;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7"/>
          <p:cNvGrpSpPr/>
          <p:nvPr/>
        </p:nvGrpSpPr>
        <p:grpSpPr>
          <a:xfrm>
            <a:off x="3030727" y="1406411"/>
            <a:ext cx="355258" cy="356205"/>
            <a:chOff x="-48630025" y="3199700"/>
            <a:chExt cx="300100" cy="300900"/>
          </a:xfrm>
        </p:grpSpPr>
        <p:sp>
          <p:nvSpPr>
            <p:cNvPr id="6546" name="Google Shape;6546;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7"/>
          <p:cNvGrpSpPr/>
          <p:nvPr/>
        </p:nvGrpSpPr>
        <p:grpSpPr>
          <a:xfrm>
            <a:off x="3030727" y="1843707"/>
            <a:ext cx="355258" cy="355258"/>
            <a:chOff x="-48630025" y="3569100"/>
            <a:chExt cx="300100" cy="300100"/>
          </a:xfrm>
        </p:grpSpPr>
        <p:sp>
          <p:nvSpPr>
            <p:cNvPr id="6550" name="Google Shape;6550;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7"/>
          <p:cNvGrpSpPr/>
          <p:nvPr/>
        </p:nvGrpSpPr>
        <p:grpSpPr>
          <a:xfrm>
            <a:off x="3031201" y="2281003"/>
            <a:ext cx="354311" cy="353394"/>
            <a:chOff x="-48629225" y="3938500"/>
            <a:chExt cx="299300" cy="298525"/>
          </a:xfrm>
        </p:grpSpPr>
        <p:sp>
          <p:nvSpPr>
            <p:cNvPr id="6561" name="Google Shape;6561;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7"/>
          <p:cNvGrpSpPr/>
          <p:nvPr/>
        </p:nvGrpSpPr>
        <p:grpSpPr>
          <a:xfrm>
            <a:off x="1766604" y="2752344"/>
            <a:ext cx="311458" cy="354341"/>
            <a:chOff x="-46762575" y="3200500"/>
            <a:chExt cx="263100" cy="299325"/>
          </a:xfrm>
        </p:grpSpPr>
        <p:sp>
          <p:nvSpPr>
            <p:cNvPr id="6566" name="Google Shape;6566;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7"/>
          <p:cNvGrpSpPr/>
          <p:nvPr/>
        </p:nvGrpSpPr>
        <p:grpSpPr>
          <a:xfrm>
            <a:off x="1744689" y="3211066"/>
            <a:ext cx="355288" cy="312375"/>
            <a:chOff x="-46779900" y="3588000"/>
            <a:chExt cx="300125" cy="263875"/>
          </a:xfrm>
        </p:grpSpPr>
        <p:sp>
          <p:nvSpPr>
            <p:cNvPr id="6572" name="Google Shape;6572;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7"/>
          <p:cNvGrpSpPr/>
          <p:nvPr/>
        </p:nvGrpSpPr>
        <p:grpSpPr>
          <a:xfrm>
            <a:off x="1745162" y="3625988"/>
            <a:ext cx="354341" cy="353394"/>
            <a:chOff x="-46779100" y="3938500"/>
            <a:chExt cx="299325" cy="298525"/>
          </a:xfrm>
        </p:grpSpPr>
        <p:sp>
          <p:nvSpPr>
            <p:cNvPr id="6577" name="Google Shape;6577;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67"/>
          <p:cNvGrpSpPr/>
          <p:nvPr/>
        </p:nvGrpSpPr>
        <p:grpSpPr>
          <a:xfrm>
            <a:off x="3952900" y="2758855"/>
            <a:ext cx="355258" cy="355288"/>
            <a:chOff x="-44924250" y="3206000"/>
            <a:chExt cx="300100" cy="300125"/>
          </a:xfrm>
        </p:grpSpPr>
        <p:sp>
          <p:nvSpPr>
            <p:cNvPr id="6580" name="Google Shape;6580;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7"/>
          <p:cNvGrpSpPr/>
          <p:nvPr/>
        </p:nvGrpSpPr>
        <p:grpSpPr>
          <a:xfrm>
            <a:off x="1267386" y="1386849"/>
            <a:ext cx="355258" cy="355258"/>
            <a:chOff x="-50134375" y="3183175"/>
            <a:chExt cx="300100" cy="300100"/>
          </a:xfrm>
        </p:grpSpPr>
        <p:sp>
          <p:nvSpPr>
            <p:cNvPr id="6586" name="Google Shape;6586;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7"/>
          <p:cNvGrpSpPr/>
          <p:nvPr/>
        </p:nvGrpSpPr>
        <p:grpSpPr>
          <a:xfrm>
            <a:off x="1267386" y="1822251"/>
            <a:ext cx="355258" cy="355288"/>
            <a:chOff x="-50134375" y="3550975"/>
            <a:chExt cx="300100" cy="300125"/>
          </a:xfrm>
        </p:grpSpPr>
        <p:sp>
          <p:nvSpPr>
            <p:cNvPr id="6597" name="Google Shape;6597;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7"/>
          <p:cNvGrpSpPr/>
          <p:nvPr/>
        </p:nvGrpSpPr>
        <p:grpSpPr>
          <a:xfrm>
            <a:off x="1267386" y="2259783"/>
            <a:ext cx="355258" cy="355051"/>
            <a:chOff x="-50134375" y="3920575"/>
            <a:chExt cx="300100" cy="299925"/>
          </a:xfrm>
        </p:grpSpPr>
        <p:sp>
          <p:nvSpPr>
            <p:cNvPr id="6600" name="Google Shape;6600;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7"/>
          <p:cNvGrpSpPr/>
          <p:nvPr/>
        </p:nvGrpSpPr>
        <p:grpSpPr>
          <a:xfrm>
            <a:off x="3478110" y="1407358"/>
            <a:ext cx="357123" cy="355258"/>
            <a:chOff x="-48262200" y="3200500"/>
            <a:chExt cx="301675" cy="300100"/>
          </a:xfrm>
        </p:grpSpPr>
        <p:sp>
          <p:nvSpPr>
            <p:cNvPr id="6604" name="Google Shape;6604;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7"/>
          <p:cNvGrpSpPr/>
          <p:nvPr/>
        </p:nvGrpSpPr>
        <p:grpSpPr>
          <a:xfrm>
            <a:off x="3507483" y="1844447"/>
            <a:ext cx="298377" cy="354519"/>
            <a:chOff x="-48233050" y="3569725"/>
            <a:chExt cx="252050" cy="299475"/>
          </a:xfrm>
        </p:grpSpPr>
        <p:sp>
          <p:nvSpPr>
            <p:cNvPr id="6614" name="Google Shape;6614;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7"/>
          <p:cNvGrpSpPr/>
          <p:nvPr/>
        </p:nvGrpSpPr>
        <p:grpSpPr>
          <a:xfrm>
            <a:off x="3531248" y="2278191"/>
            <a:ext cx="250847" cy="358070"/>
            <a:chOff x="-48216525" y="3936125"/>
            <a:chExt cx="211900" cy="302475"/>
          </a:xfrm>
        </p:grpSpPr>
        <p:sp>
          <p:nvSpPr>
            <p:cNvPr id="6618" name="Google Shape;6618;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7"/>
          <p:cNvGrpSpPr/>
          <p:nvPr/>
        </p:nvGrpSpPr>
        <p:grpSpPr>
          <a:xfrm>
            <a:off x="2186966" y="2753261"/>
            <a:ext cx="355258" cy="355288"/>
            <a:chOff x="-46410500" y="3201275"/>
            <a:chExt cx="300100" cy="300125"/>
          </a:xfrm>
        </p:grpSpPr>
        <p:sp>
          <p:nvSpPr>
            <p:cNvPr id="6623" name="Google Shape;6623;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7"/>
          <p:cNvGrpSpPr/>
          <p:nvPr/>
        </p:nvGrpSpPr>
        <p:grpSpPr>
          <a:xfrm>
            <a:off x="2186966" y="3188692"/>
            <a:ext cx="355258" cy="356205"/>
            <a:chOff x="-46409700" y="3569100"/>
            <a:chExt cx="300100" cy="300900"/>
          </a:xfrm>
        </p:grpSpPr>
        <p:sp>
          <p:nvSpPr>
            <p:cNvPr id="6629" name="Google Shape;6629;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7"/>
          <p:cNvGrpSpPr/>
          <p:nvPr/>
        </p:nvGrpSpPr>
        <p:grpSpPr>
          <a:xfrm>
            <a:off x="2174847" y="3624124"/>
            <a:ext cx="379497" cy="358070"/>
            <a:chOff x="-46422300" y="3936925"/>
            <a:chExt cx="320575" cy="302475"/>
          </a:xfrm>
        </p:grpSpPr>
        <p:sp>
          <p:nvSpPr>
            <p:cNvPr id="6635" name="Google Shape;6635;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67"/>
          <p:cNvGrpSpPr/>
          <p:nvPr/>
        </p:nvGrpSpPr>
        <p:grpSpPr>
          <a:xfrm>
            <a:off x="3952426" y="3178452"/>
            <a:ext cx="356205" cy="355258"/>
            <a:chOff x="-44914800" y="3560450"/>
            <a:chExt cx="300900" cy="300100"/>
          </a:xfrm>
        </p:grpSpPr>
        <p:sp>
          <p:nvSpPr>
            <p:cNvPr id="6638" name="Google Shape;6638;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7"/>
          <p:cNvGrpSpPr/>
          <p:nvPr/>
        </p:nvGrpSpPr>
        <p:grpSpPr>
          <a:xfrm>
            <a:off x="1707478" y="1387086"/>
            <a:ext cx="354311" cy="354104"/>
            <a:chOff x="-49764975" y="3183375"/>
            <a:chExt cx="299300" cy="299125"/>
          </a:xfrm>
        </p:grpSpPr>
        <p:sp>
          <p:nvSpPr>
            <p:cNvPr id="6644" name="Google Shape;6644;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7"/>
          <p:cNvGrpSpPr/>
          <p:nvPr/>
        </p:nvGrpSpPr>
        <p:grpSpPr>
          <a:xfrm>
            <a:off x="1707478" y="1822547"/>
            <a:ext cx="354311" cy="355909"/>
            <a:chOff x="-49764975" y="3551225"/>
            <a:chExt cx="299300" cy="300650"/>
          </a:xfrm>
        </p:grpSpPr>
        <p:sp>
          <p:nvSpPr>
            <p:cNvPr id="6654" name="Google Shape;6654;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7"/>
          <p:cNvGrpSpPr/>
          <p:nvPr/>
        </p:nvGrpSpPr>
        <p:grpSpPr>
          <a:xfrm>
            <a:off x="1705140" y="2259310"/>
            <a:ext cx="358987" cy="355525"/>
            <a:chOff x="-49766550" y="3920175"/>
            <a:chExt cx="303250" cy="300325"/>
          </a:xfrm>
        </p:grpSpPr>
        <p:sp>
          <p:nvSpPr>
            <p:cNvPr id="6666" name="Google Shape;6666;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7"/>
          <p:cNvGrpSpPr/>
          <p:nvPr/>
        </p:nvGrpSpPr>
        <p:grpSpPr>
          <a:xfrm>
            <a:off x="3920671" y="1407358"/>
            <a:ext cx="357123" cy="354341"/>
            <a:chOff x="-47892800" y="3200500"/>
            <a:chExt cx="301675" cy="299325"/>
          </a:xfrm>
        </p:grpSpPr>
        <p:sp>
          <p:nvSpPr>
            <p:cNvPr id="6671" name="Google Shape;6671;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7"/>
          <p:cNvGrpSpPr/>
          <p:nvPr/>
        </p:nvGrpSpPr>
        <p:grpSpPr>
          <a:xfrm>
            <a:off x="3984537" y="1843707"/>
            <a:ext cx="229391" cy="355258"/>
            <a:chOff x="-47839250" y="3569100"/>
            <a:chExt cx="193775" cy="300100"/>
          </a:xfrm>
        </p:grpSpPr>
        <p:sp>
          <p:nvSpPr>
            <p:cNvPr id="6678" name="Google Shape;6678;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7"/>
          <p:cNvGrpSpPr/>
          <p:nvPr/>
        </p:nvGrpSpPr>
        <p:grpSpPr>
          <a:xfrm>
            <a:off x="3921603" y="2280056"/>
            <a:ext cx="355258" cy="356205"/>
            <a:chOff x="-47892800" y="3937700"/>
            <a:chExt cx="300100" cy="300900"/>
          </a:xfrm>
        </p:grpSpPr>
        <p:sp>
          <p:nvSpPr>
            <p:cNvPr id="6685" name="Google Shape;6685;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67"/>
          <p:cNvGrpSpPr/>
          <p:nvPr/>
        </p:nvGrpSpPr>
        <p:grpSpPr>
          <a:xfrm>
            <a:off x="2626898" y="2773770"/>
            <a:ext cx="355258" cy="311458"/>
            <a:chOff x="-46042675" y="3218600"/>
            <a:chExt cx="300100" cy="263100"/>
          </a:xfrm>
        </p:grpSpPr>
        <p:sp>
          <p:nvSpPr>
            <p:cNvPr id="6694" name="Google Shape;6694;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7"/>
          <p:cNvGrpSpPr/>
          <p:nvPr/>
        </p:nvGrpSpPr>
        <p:grpSpPr>
          <a:xfrm>
            <a:off x="2626898" y="3188219"/>
            <a:ext cx="355258" cy="323118"/>
            <a:chOff x="-46042675" y="3568700"/>
            <a:chExt cx="300100" cy="272950"/>
          </a:xfrm>
        </p:grpSpPr>
        <p:sp>
          <p:nvSpPr>
            <p:cNvPr id="6701" name="Google Shape;6701;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67"/>
          <p:cNvGrpSpPr/>
          <p:nvPr/>
        </p:nvGrpSpPr>
        <p:grpSpPr>
          <a:xfrm>
            <a:off x="2668849" y="3625189"/>
            <a:ext cx="271357" cy="356057"/>
            <a:chOff x="-46007225" y="3937825"/>
            <a:chExt cx="229225" cy="300775"/>
          </a:xfrm>
        </p:grpSpPr>
        <p:sp>
          <p:nvSpPr>
            <p:cNvPr id="6706" name="Google Shape;6706;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7"/>
          <p:cNvGrpSpPr/>
          <p:nvPr/>
        </p:nvGrpSpPr>
        <p:grpSpPr>
          <a:xfrm>
            <a:off x="3974341" y="3615275"/>
            <a:ext cx="312375" cy="357596"/>
            <a:chOff x="-44895900" y="3929450"/>
            <a:chExt cx="263875" cy="302075"/>
          </a:xfrm>
        </p:grpSpPr>
        <p:sp>
          <p:nvSpPr>
            <p:cNvPr id="6717" name="Google Shape;6717;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7"/>
          <p:cNvGrpSpPr/>
          <p:nvPr/>
        </p:nvGrpSpPr>
        <p:grpSpPr>
          <a:xfrm>
            <a:off x="2148160" y="1398036"/>
            <a:ext cx="356205" cy="332885"/>
            <a:chOff x="-49397175" y="3192625"/>
            <a:chExt cx="300900" cy="281200"/>
          </a:xfrm>
        </p:grpSpPr>
        <p:sp>
          <p:nvSpPr>
            <p:cNvPr id="6724" name="Google Shape;6724;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7"/>
          <p:cNvGrpSpPr/>
          <p:nvPr/>
        </p:nvGrpSpPr>
        <p:grpSpPr>
          <a:xfrm>
            <a:off x="2174263" y="1822251"/>
            <a:ext cx="304000" cy="356205"/>
            <a:chOff x="-49375900" y="3550975"/>
            <a:chExt cx="256800" cy="300900"/>
          </a:xfrm>
        </p:grpSpPr>
        <p:sp>
          <p:nvSpPr>
            <p:cNvPr id="6732" name="Google Shape;6732;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67"/>
          <p:cNvGrpSpPr/>
          <p:nvPr/>
        </p:nvGrpSpPr>
        <p:grpSpPr>
          <a:xfrm>
            <a:off x="2169616" y="2259546"/>
            <a:ext cx="313293" cy="356205"/>
            <a:chOff x="-49378250" y="3920375"/>
            <a:chExt cx="264650" cy="300900"/>
          </a:xfrm>
        </p:grpSpPr>
        <p:sp>
          <p:nvSpPr>
            <p:cNvPr id="6744" name="Google Shape;6744;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7"/>
          <p:cNvGrpSpPr/>
          <p:nvPr/>
        </p:nvGrpSpPr>
        <p:grpSpPr>
          <a:xfrm>
            <a:off x="888604" y="2752344"/>
            <a:ext cx="312375" cy="357123"/>
            <a:chOff x="-47505300" y="3200500"/>
            <a:chExt cx="263875" cy="301675"/>
          </a:xfrm>
        </p:grpSpPr>
        <p:sp>
          <p:nvSpPr>
            <p:cNvPr id="6752" name="Google Shape;6752;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7"/>
          <p:cNvGrpSpPr/>
          <p:nvPr/>
        </p:nvGrpSpPr>
        <p:grpSpPr>
          <a:xfrm>
            <a:off x="866704" y="3188692"/>
            <a:ext cx="356176" cy="355051"/>
            <a:chOff x="-47524975" y="3569100"/>
            <a:chExt cx="300875" cy="299925"/>
          </a:xfrm>
        </p:grpSpPr>
        <p:sp>
          <p:nvSpPr>
            <p:cNvPr id="6766" name="Google Shape;6766;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7"/>
          <p:cNvGrpSpPr/>
          <p:nvPr/>
        </p:nvGrpSpPr>
        <p:grpSpPr>
          <a:xfrm>
            <a:off x="867162" y="3667954"/>
            <a:ext cx="355258" cy="270410"/>
            <a:chOff x="-47523400" y="3973950"/>
            <a:chExt cx="300100" cy="228425"/>
          </a:xfrm>
        </p:grpSpPr>
        <p:sp>
          <p:nvSpPr>
            <p:cNvPr id="6772" name="Google Shape;6772;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7"/>
          <p:cNvGrpSpPr/>
          <p:nvPr/>
        </p:nvGrpSpPr>
        <p:grpSpPr>
          <a:xfrm>
            <a:off x="3072283" y="2750953"/>
            <a:ext cx="354341" cy="357596"/>
            <a:chOff x="-45673275" y="3199325"/>
            <a:chExt cx="299325" cy="302075"/>
          </a:xfrm>
        </p:grpSpPr>
        <p:sp>
          <p:nvSpPr>
            <p:cNvPr id="6778" name="Google Shape;6778;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071351" y="3209202"/>
            <a:ext cx="356205" cy="314240"/>
            <a:chOff x="-45674075" y="3586425"/>
            <a:chExt cx="300900" cy="265450"/>
          </a:xfrm>
        </p:grpSpPr>
        <p:sp>
          <p:nvSpPr>
            <p:cNvPr id="6782" name="Google Shape;6782;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7"/>
          <p:cNvGrpSpPr/>
          <p:nvPr/>
        </p:nvGrpSpPr>
        <p:grpSpPr>
          <a:xfrm>
            <a:off x="3072283" y="3625041"/>
            <a:ext cx="354341" cy="356205"/>
            <a:chOff x="-45673275" y="3937700"/>
            <a:chExt cx="299325" cy="300900"/>
          </a:xfrm>
        </p:grpSpPr>
        <p:sp>
          <p:nvSpPr>
            <p:cNvPr id="6785" name="Google Shape;6785;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7"/>
          <p:cNvGrpSpPr/>
          <p:nvPr/>
        </p:nvGrpSpPr>
        <p:grpSpPr>
          <a:xfrm>
            <a:off x="2186449" y="4117825"/>
            <a:ext cx="356205" cy="356205"/>
            <a:chOff x="-44512325" y="3176075"/>
            <a:chExt cx="300900" cy="300900"/>
          </a:xfrm>
        </p:grpSpPr>
        <p:sp>
          <p:nvSpPr>
            <p:cNvPr id="6792" name="Google Shape;6792;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2589789" y="1386849"/>
            <a:ext cx="354341" cy="354341"/>
            <a:chOff x="-49027775" y="3183175"/>
            <a:chExt cx="299325" cy="299325"/>
          </a:xfrm>
        </p:grpSpPr>
        <p:sp>
          <p:nvSpPr>
            <p:cNvPr id="6796" name="Google Shape;6796;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7"/>
          <p:cNvGrpSpPr/>
          <p:nvPr/>
        </p:nvGrpSpPr>
        <p:grpSpPr>
          <a:xfrm>
            <a:off x="2589330" y="1822251"/>
            <a:ext cx="355258" cy="357152"/>
            <a:chOff x="-49027775" y="3550975"/>
            <a:chExt cx="300100" cy="301700"/>
          </a:xfrm>
        </p:grpSpPr>
        <p:sp>
          <p:nvSpPr>
            <p:cNvPr id="6801" name="Google Shape;6801;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587406" y="2259310"/>
            <a:ext cx="359106" cy="355525"/>
            <a:chOff x="-49031025" y="3920175"/>
            <a:chExt cx="303350" cy="300325"/>
          </a:xfrm>
        </p:grpSpPr>
        <p:sp>
          <p:nvSpPr>
            <p:cNvPr id="6812" name="Google Shape;6812;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7"/>
          <p:cNvGrpSpPr/>
          <p:nvPr/>
        </p:nvGrpSpPr>
        <p:grpSpPr>
          <a:xfrm>
            <a:off x="1303511" y="2752344"/>
            <a:ext cx="356176" cy="354341"/>
            <a:chOff x="-47155575" y="3200500"/>
            <a:chExt cx="300875" cy="299325"/>
          </a:xfrm>
        </p:grpSpPr>
        <p:sp>
          <p:nvSpPr>
            <p:cNvPr id="6819" name="Google Shape;6819;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7"/>
          <p:cNvGrpSpPr/>
          <p:nvPr/>
        </p:nvGrpSpPr>
        <p:grpSpPr>
          <a:xfrm>
            <a:off x="1303970" y="3188692"/>
            <a:ext cx="355258" cy="355258"/>
            <a:chOff x="-47154800" y="3569100"/>
            <a:chExt cx="300100" cy="300100"/>
          </a:xfrm>
        </p:grpSpPr>
        <p:sp>
          <p:nvSpPr>
            <p:cNvPr id="6826" name="Google Shape;6826;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7"/>
          <p:cNvGrpSpPr/>
          <p:nvPr/>
        </p:nvGrpSpPr>
        <p:grpSpPr>
          <a:xfrm>
            <a:off x="1304443" y="3626905"/>
            <a:ext cx="354311" cy="353423"/>
            <a:chOff x="-47154000" y="3939275"/>
            <a:chExt cx="299300" cy="298550"/>
          </a:xfrm>
        </p:grpSpPr>
        <p:sp>
          <p:nvSpPr>
            <p:cNvPr id="6833" name="Google Shape;6833;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7"/>
          <p:cNvGrpSpPr/>
          <p:nvPr/>
        </p:nvGrpSpPr>
        <p:grpSpPr>
          <a:xfrm>
            <a:off x="3529733" y="2752344"/>
            <a:ext cx="312375" cy="354341"/>
            <a:chOff x="-45286550" y="3200500"/>
            <a:chExt cx="263875" cy="299325"/>
          </a:xfrm>
        </p:grpSpPr>
        <p:sp>
          <p:nvSpPr>
            <p:cNvPr id="6838" name="Google Shape;6838;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7"/>
          <p:cNvGrpSpPr/>
          <p:nvPr/>
        </p:nvGrpSpPr>
        <p:grpSpPr>
          <a:xfrm>
            <a:off x="3529733" y="3189639"/>
            <a:ext cx="312375" cy="354311"/>
            <a:chOff x="-45286550" y="3569900"/>
            <a:chExt cx="263875" cy="299300"/>
          </a:xfrm>
        </p:grpSpPr>
        <p:sp>
          <p:nvSpPr>
            <p:cNvPr id="6842" name="Google Shape;6842;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7"/>
          <p:cNvGrpSpPr/>
          <p:nvPr/>
        </p:nvGrpSpPr>
        <p:grpSpPr>
          <a:xfrm>
            <a:off x="3540920" y="3625988"/>
            <a:ext cx="290001" cy="355258"/>
            <a:chOff x="-45277900" y="3938500"/>
            <a:chExt cx="244975" cy="300100"/>
          </a:xfrm>
        </p:grpSpPr>
        <p:sp>
          <p:nvSpPr>
            <p:cNvPr id="6849" name="Google Shape;6849;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7"/>
          <p:cNvGrpSpPr/>
          <p:nvPr/>
        </p:nvGrpSpPr>
        <p:grpSpPr>
          <a:xfrm>
            <a:off x="2626869" y="4095090"/>
            <a:ext cx="355258" cy="355258"/>
            <a:chOff x="-44502875" y="3576975"/>
            <a:chExt cx="300100" cy="300100"/>
          </a:xfrm>
        </p:grpSpPr>
        <p:sp>
          <p:nvSpPr>
            <p:cNvPr id="6854" name="Google Shape;6854;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7"/>
          <p:cNvGrpSpPr/>
          <p:nvPr/>
        </p:nvGrpSpPr>
        <p:grpSpPr>
          <a:xfrm>
            <a:off x="4835456" y="1828361"/>
            <a:ext cx="356196" cy="354670"/>
            <a:chOff x="-13946200" y="3647075"/>
            <a:chExt cx="353650" cy="352100"/>
          </a:xfrm>
        </p:grpSpPr>
        <p:sp>
          <p:nvSpPr>
            <p:cNvPr id="6858" name="Google Shape;6858;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7"/>
          <p:cNvGrpSpPr/>
          <p:nvPr/>
        </p:nvGrpSpPr>
        <p:grpSpPr>
          <a:xfrm>
            <a:off x="6618849" y="1387844"/>
            <a:ext cx="357002" cy="354267"/>
            <a:chOff x="-12163025" y="3214275"/>
            <a:chExt cx="354450" cy="351700"/>
          </a:xfrm>
        </p:grpSpPr>
        <p:sp>
          <p:nvSpPr>
            <p:cNvPr id="6865" name="Google Shape;6865;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7"/>
          <p:cNvGrpSpPr/>
          <p:nvPr/>
        </p:nvGrpSpPr>
        <p:grpSpPr>
          <a:xfrm>
            <a:off x="6619629" y="1827581"/>
            <a:ext cx="355441" cy="356232"/>
            <a:chOff x="-12160675" y="3647875"/>
            <a:chExt cx="352900" cy="353650"/>
          </a:xfrm>
        </p:grpSpPr>
        <p:sp>
          <p:nvSpPr>
            <p:cNvPr id="6869" name="Google Shape;6869;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6630345" y="2272036"/>
            <a:ext cx="354635" cy="356232"/>
            <a:chOff x="-12160675" y="4081850"/>
            <a:chExt cx="352100" cy="353650"/>
          </a:xfrm>
        </p:grpSpPr>
        <p:sp>
          <p:nvSpPr>
            <p:cNvPr id="6877" name="Google Shape;6877;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7"/>
          <p:cNvGrpSpPr/>
          <p:nvPr/>
        </p:nvGrpSpPr>
        <p:grpSpPr>
          <a:xfrm>
            <a:off x="4835311" y="2746480"/>
            <a:ext cx="355416" cy="355652"/>
            <a:chOff x="-10391650" y="3180600"/>
            <a:chExt cx="352875" cy="353075"/>
          </a:xfrm>
        </p:grpSpPr>
        <p:sp>
          <p:nvSpPr>
            <p:cNvPr id="6884" name="Google Shape;6884;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7"/>
          <p:cNvGrpSpPr/>
          <p:nvPr/>
        </p:nvGrpSpPr>
        <p:grpSpPr>
          <a:xfrm>
            <a:off x="4835310" y="3223278"/>
            <a:ext cx="354635" cy="353890"/>
            <a:chOff x="-10390875" y="3616350"/>
            <a:chExt cx="352100" cy="351325"/>
          </a:xfrm>
        </p:grpSpPr>
        <p:sp>
          <p:nvSpPr>
            <p:cNvPr id="6891" name="Google Shape;6891;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7"/>
          <p:cNvGrpSpPr/>
          <p:nvPr/>
        </p:nvGrpSpPr>
        <p:grpSpPr>
          <a:xfrm>
            <a:off x="7502285" y="2747943"/>
            <a:ext cx="312585" cy="354670"/>
            <a:chOff x="-10370400" y="4049550"/>
            <a:chExt cx="310350" cy="352100"/>
          </a:xfrm>
        </p:grpSpPr>
        <p:sp>
          <p:nvSpPr>
            <p:cNvPr id="6895" name="Google Shape;6895;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7"/>
          <p:cNvGrpSpPr/>
          <p:nvPr/>
        </p:nvGrpSpPr>
        <p:grpSpPr>
          <a:xfrm>
            <a:off x="6606541" y="2746884"/>
            <a:ext cx="379236" cy="354847"/>
            <a:chOff x="-8674650" y="3210975"/>
            <a:chExt cx="376525" cy="352275"/>
          </a:xfrm>
        </p:grpSpPr>
        <p:sp>
          <p:nvSpPr>
            <p:cNvPr id="6901" name="Google Shape;6901;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7"/>
          <p:cNvGrpSpPr/>
          <p:nvPr/>
        </p:nvGrpSpPr>
        <p:grpSpPr>
          <a:xfrm>
            <a:off x="5278038" y="1828361"/>
            <a:ext cx="356221" cy="354670"/>
            <a:chOff x="-13512225" y="3647075"/>
            <a:chExt cx="353675" cy="352100"/>
          </a:xfrm>
        </p:grpSpPr>
        <p:sp>
          <p:nvSpPr>
            <p:cNvPr id="6908" name="Google Shape;6908;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7"/>
          <p:cNvGrpSpPr/>
          <p:nvPr/>
        </p:nvGrpSpPr>
        <p:grpSpPr>
          <a:xfrm>
            <a:off x="5288351" y="2272427"/>
            <a:ext cx="356221" cy="355451"/>
            <a:chOff x="-13512225" y="4080275"/>
            <a:chExt cx="353675" cy="352875"/>
          </a:xfrm>
        </p:grpSpPr>
        <p:sp>
          <p:nvSpPr>
            <p:cNvPr id="6919" name="Google Shape;6919;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7"/>
          <p:cNvGrpSpPr/>
          <p:nvPr/>
        </p:nvGrpSpPr>
        <p:grpSpPr>
          <a:xfrm>
            <a:off x="7061431" y="1419788"/>
            <a:ext cx="356196" cy="290379"/>
            <a:chOff x="-11728250" y="3245400"/>
            <a:chExt cx="353650" cy="288275"/>
          </a:xfrm>
        </p:grpSpPr>
        <p:sp>
          <p:nvSpPr>
            <p:cNvPr id="6931" name="Google Shape;6931;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7093939" y="2272427"/>
            <a:ext cx="311804" cy="355451"/>
            <a:chOff x="-11703850" y="4081850"/>
            <a:chExt cx="309575" cy="352875"/>
          </a:xfrm>
        </p:grpSpPr>
        <p:sp>
          <p:nvSpPr>
            <p:cNvPr id="6937" name="Google Shape;6937;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7"/>
          <p:cNvGrpSpPr/>
          <p:nvPr/>
        </p:nvGrpSpPr>
        <p:grpSpPr>
          <a:xfrm>
            <a:off x="5282595" y="2746580"/>
            <a:ext cx="357002" cy="355451"/>
            <a:chOff x="-9958475" y="3180025"/>
            <a:chExt cx="354450" cy="352875"/>
          </a:xfrm>
        </p:grpSpPr>
        <p:sp>
          <p:nvSpPr>
            <p:cNvPr id="6946" name="Google Shape;6946;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7"/>
          <p:cNvGrpSpPr/>
          <p:nvPr/>
        </p:nvGrpSpPr>
        <p:grpSpPr>
          <a:xfrm>
            <a:off x="5291722" y="3222561"/>
            <a:ext cx="337966" cy="355325"/>
            <a:chOff x="-9949025" y="3615575"/>
            <a:chExt cx="335550" cy="352750"/>
          </a:xfrm>
        </p:grpSpPr>
        <p:sp>
          <p:nvSpPr>
            <p:cNvPr id="6950" name="Google Shape;6950;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7"/>
          <p:cNvGrpSpPr/>
          <p:nvPr/>
        </p:nvGrpSpPr>
        <p:grpSpPr>
          <a:xfrm>
            <a:off x="7926568" y="2746067"/>
            <a:ext cx="360175" cy="358423"/>
            <a:chOff x="-9961625" y="4048175"/>
            <a:chExt cx="357600" cy="355825"/>
          </a:xfrm>
        </p:grpSpPr>
        <p:sp>
          <p:nvSpPr>
            <p:cNvPr id="6954" name="Google Shape;6954;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7"/>
          <p:cNvGrpSpPr/>
          <p:nvPr/>
        </p:nvGrpSpPr>
        <p:grpSpPr>
          <a:xfrm>
            <a:off x="6613289" y="3221579"/>
            <a:ext cx="364959" cy="357289"/>
            <a:chOff x="-8680950" y="3624225"/>
            <a:chExt cx="362350" cy="354700"/>
          </a:xfrm>
        </p:grpSpPr>
        <p:sp>
          <p:nvSpPr>
            <p:cNvPr id="6961" name="Google Shape;6961;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7"/>
          <p:cNvGrpSpPr/>
          <p:nvPr/>
        </p:nvGrpSpPr>
        <p:grpSpPr>
          <a:xfrm>
            <a:off x="5749533" y="1387239"/>
            <a:ext cx="313365" cy="355476"/>
            <a:chOff x="-13056975" y="3212300"/>
            <a:chExt cx="311125" cy="352900"/>
          </a:xfrm>
        </p:grpSpPr>
        <p:sp>
          <p:nvSpPr>
            <p:cNvPr id="6968" name="Google Shape;6968;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67"/>
          <p:cNvGrpSpPr/>
          <p:nvPr/>
        </p:nvGrpSpPr>
        <p:grpSpPr>
          <a:xfrm>
            <a:off x="5726921" y="1828034"/>
            <a:ext cx="358588" cy="355325"/>
            <a:chOff x="-13077450" y="3647075"/>
            <a:chExt cx="356025" cy="352750"/>
          </a:xfrm>
        </p:grpSpPr>
        <p:sp>
          <p:nvSpPr>
            <p:cNvPr id="6973" name="Google Shape;6973;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7"/>
          <p:cNvGrpSpPr/>
          <p:nvPr/>
        </p:nvGrpSpPr>
        <p:grpSpPr>
          <a:xfrm>
            <a:off x="5738027" y="2271633"/>
            <a:ext cx="357002" cy="357037"/>
            <a:chOff x="-13079025" y="4079475"/>
            <a:chExt cx="354450" cy="354450"/>
          </a:xfrm>
        </p:grpSpPr>
        <p:sp>
          <p:nvSpPr>
            <p:cNvPr id="6977" name="Google Shape;6977;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7"/>
          <p:cNvGrpSpPr/>
          <p:nvPr/>
        </p:nvGrpSpPr>
        <p:grpSpPr>
          <a:xfrm>
            <a:off x="7511094" y="1387642"/>
            <a:ext cx="356221" cy="354670"/>
            <a:chOff x="-11292700" y="3213875"/>
            <a:chExt cx="353675" cy="352100"/>
          </a:xfrm>
        </p:grpSpPr>
        <p:sp>
          <p:nvSpPr>
            <p:cNvPr id="6982" name="Google Shape;6982;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7"/>
          <p:cNvGrpSpPr/>
          <p:nvPr/>
        </p:nvGrpSpPr>
        <p:grpSpPr>
          <a:xfrm>
            <a:off x="7505152" y="1827581"/>
            <a:ext cx="368106" cy="356232"/>
            <a:chOff x="-11299000" y="3647875"/>
            <a:chExt cx="365475" cy="353650"/>
          </a:xfrm>
        </p:grpSpPr>
        <p:sp>
          <p:nvSpPr>
            <p:cNvPr id="6990" name="Google Shape;6990;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7"/>
          <p:cNvGrpSpPr/>
          <p:nvPr/>
        </p:nvGrpSpPr>
        <p:grpSpPr>
          <a:xfrm>
            <a:off x="7520614" y="2283532"/>
            <a:ext cx="357808" cy="333240"/>
            <a:chOff x="-11295075" y="4092875"/>
            <a:chExt cx="355250" cy="330825"/>
          </a:xfrm>
        </p:grpSpPr>
        <p:sp>
          <p:nvSpPr>
            <p:cNvPr id="6997" name="Google Shape;6997;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7"/>
          <p:cNvGrpSpPr/>
          <p:nvPr/>
        </p:nvGrpSpPr>
        <p:grpSpPr>
          <a:xfrm>
            <a:off x="5746214" y="2746580"/>
            <a:ext cx="312585" cy="355451"/>
            <a:chOff x="-9500075" y="3180800"/>
            <a:chExt cx="310350" cy="352875"/>
          </a:xfrm>
        </p:grpSpPr>
        <p:sp>
          <p:nvSpPr>
            <p:cNvPr id="7003" name="Google Shape;7003;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7"/>
          <p:cNvGrpSpPr/>
          <p:nvPr/>
        </p:nvGrpSpPr>
        <p:grpSpPr>
          <a:xfrm>
            <a:off x="5724005" y="3222095"/>
            <a:ext cx="356221" cy="356257"/>
            <a:chOff x="-9523700" y="3614000"/>
            <a:chExt cx="353675" cy="353675"/>
          </a:xfrm>
        </p:grpSpPr>
        <p:sp>
          <p:nvSpPr>
            <p:cNvPr id="7013" name="Google Shape;7013;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7"/>
          <p:cNvGrpSpPr/>
          <p:nvPr/>
        </p:nvGrpSpPr>
        <p:grpSpPr>
          <a:xfrm>
            <a:off x="7508956" y="3244737"/>
            <a:ext cx="356221" cy="354670"/>
            <a:chOff x="-9523700" y="4049550"/>
            <a:chExt cx="353675" cy="352100"/>
          </a:xfrm>
        </p:grpSpPr>
        <p:sp>
          <p:nvSpPr>
            <p:cNvPr id="7023" name="Google Shape;7023;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67"/>
          <p:cNvGrpSpPr/>
          <p:nvPr/>
        </p:nvGrpSpPr>
        <p:grpSpPr>
          <a:xfrm>
            <a:off x="7065071" y="3244710"/>
            <a:ext cx="357002" cy="311029"/>
            <a:chOff x="-8209150" y="3659675"/>
            <a:chExt cx="354450" cy="308775"/>
          </a:xfrm>
        </p:grpSpPr>
        <p:sp>
          <p:nvSpPr>
            <p:cNvPr id="7031" name="Google Shape;7031;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67"/>
          <p:cNvGrpSpPr/>
          <p:nvPr/>
        </p:nvGrpSpPr>
        <p:grpSpPr>
          <a:xfrm>
            <a:off x="6178632" y="2273623"/>
            <a:ext cx="356221" cy="353059"/>
            <a:chOff x="-12643475" y="4081850"/>
            <a:chExt cx="353675" cy="350500"/>
          </a:xfrm>
        </p:grpSpPr>
        <p:sp>
          <p:nvSpPr>
            <p:cNvPr id="7038" name="Google Shape;7038;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67"/>
          <p:cNvGrpSpPr/>
          <p:nvPr/>
        </p:nvGrpSpPr>
        <p:grpSpPr>
          <a:xfrm>
            <a:off x="7961232" y="2283532"/>
            <a:ext cx="356221" cy="333240"/>
            <a:chOff x="-10858725" y="4092875"/>
            <a:chExt cx="353675" cy="330825"/>
          </a:xfrm>
        </p:grpSpPr>
        <p:sp>
          <p:nvSpPr>
            <p:cNvPr id="7044" name="Google Shape;7044;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7"/>
          <p:cNvGrpSpPr/>
          <p:nvPr/>
        </p:nvGrpSpPr>
        <p:grpSpPr>
          <a:xfrm>
            <a:off x="6219755" y="3222498"/>
            <a:ext cx="252278" cy="355451"/>
            <a:chOff x="-9039300" y="3614000"/>
            <a:chExt cx="250475" cy="352875"/>
          </a:xfrm>
        </p:grpSpPr>
        <p:sp>
          <p:nvSpPr>
            <p:cNvPr id="7051" name="Google Shape;7051;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7"/>
          <p:cNvGrpSpPr/>
          <p:nvPr/>
        </p:nvGrpSpPr>
        <p:grpSpPr>
          <a:xfrm>
            <a:off x="7951721" y="3244737"/>
            <a:ext cx="354635" cy="354670"/>
            <a:chOff x="-9088150" y="4049550"/>
            <a:chExt cx="352100" cy="352100"/>
          </a:xfrm>
        </p:grpSpPr>
        <p:sp>
          <p:nvSpPr>
            <p:cNvPr id="7054" name="Google Shape;7054;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7086085" y="2746970"/>
            <a:ext cx="315757" cy="354670"/>
            <a:chOff x="-8191825" y="3174500"/>
            <a:chExt cx="313500" cy="352100"/>
          </a:xfrm>
        </p:grpSpPr>
        <p:sp>
          <p:nvSpPr>
            <p:cNvPr id="7061" name="Google Shape;7061;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4835443" y="1387491"/>
            <a:ext cx="356221" cy="354973"/>
            <a:chOff x="-13947000" y="3212800"/>
            <a:chExt cx="353675" cy="352400"/>
          </a:xfrm>
        </p:grpSpPr>
        <p:sp>
          <p:nvSpPr>
            <p:cNvPr id="7065" name="Google Shape;7065;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7" name="Google Shape;7067;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8" name="Google Shape;7068;p67"/>
          <p:cNvGrpSpPr/>
          <p:nvPr/>
        </p:nvGrpSpPr>
        <p:grpSpPr>
          <a:xfrm>
            <a:off x="5278038" y="1386849"/>
            <a:ext cx="356221" cy="356257"/>
            <a:chOff x="-13512225" y="3211525"/>
            <a:chExt cx="353675" cy="353675"/>
          </a:xfrm>
        </p:grpSpPr>
        <p:sp>
          <p:nvSpPr>
            <p:cNvPr id="7069" name="Google Shape;7069;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7"/>
          <p:cNvGrpSpPr/>
          <p:nvPr/>
        </p:nvGrpSpPr>
        <p:grpSpPr>
          <a:xfrm>
            <a:off x="6168320" y="1387239"/>
            <a:ext cx="356221" cy="355476"/>
            <a:chOff x="-12643475" y="3212300"/>
            <a:chExt cx="353675" cy="352900"/>
          </a:xfrm>
        </p:grpSpPr>
        <p:sp>
          <p:nvSpPr>
            <p:cNvPr id="7075" name="Google Shape;7075;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7"/>
          <p:cNvGrpSpPr/>
          <p:nvPr/>
        </p:nvGrpSpPr>
        <p:grpSpPr>
          <a:xfrm>
            <a:off x="6168320" y="1839013"/>
            <a:ext cx="356221" cy="333366"/>
            <a:chOff x="-12643475" y="3657325"/>
            <a:chExt cx="353675" cy="330950"/>
          </a:xfrm>
        </p:grpSpPr>
        <p:sp>
          <p:nvSpPr>
            <p:cNvPr id="7085" name="Google Shape;7085;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7"/>
          <p:cNvGrpSpPr/>
          <p:nvPr/>
        </p:nvGrpSpPr>
        <p:grpSpPr>
          <a:xfrm>
            <a:off x="7951322" y="1387642"/>
            <a:ext cx="355416" cy="354670"/>
            <a:chOff x="-10857925" y="3213875"/>
            <a:chExt cx="352875" cy="352100"/>
          </a:xfrm>
        </p:grpSpPr>
        <p:sp>
          <p:nvSpPr>
            <p:cNvPr id="7092" name="Google Shape;7092;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7"/>
          <p:cNvGrpSpPr/>
          <p:nvPr/>
        </p:nvGrpSpPr>
        <p:grpSpPr>
          <a:xfrm>
            <a:off x="6168237" y="2747071"/>
            <a:ext cx="356096" cy="354469"/>
            <a:chOff x="-9089725" y="3180200"/>
            <a:chExt cx="353550" cy="351900"/>
          </a:xfrm>
        </p:grpSpPr>
        <p:sp>
          <p:nvSpPr>
            <p:cNvPr id="7103" name="Google Shape;7103;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7"/>
          <p:cNvGrpSpPr/>
          <p:nvPr/>
        </p:nvGrpSpPr>
        <p:grpSpPr>
          <a:xfrm>
            <a:off x="7060235" y="1826875"/>
            <a:ext cx="358588" cy="357642"/>
            <a:chOff x="7083760" y="1971660"/>
            <a:chExt cx="358588" cy="357642"/>
          </a:xfrm>
        </p:grpSpPr>
        <p:sp>
          <p:nvSpPr>
            <p:cNvPr id="7106" name="Google Shape;7106;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19" name="Google Shape;7119;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5" name="Google Shape;7125;p68"/>
          <p:cNvGrpSpPr/>
          <p:nvPr/>
        </p:nvGrpSpPr>
        <p:grpSpPr>
          <a:xfrm>
            <a:off x="719610" y="2243507"/>
            <a:ext cx="452798" cy="449473"/>
            <a:chOff x="-21322300" y="3693325"/>
            <a:chExt cx="306400" cy="304150"/>
          </a:xfrm>
        </p:grpSpPr>
        <p:sp>
          <p:nvSpPr>
            <p:cNvPr id="7126" name="Google Shape;7126;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8"/>
          <p:cNvGrpSpPr/>
          <p:nvPr/>
        </p:nvGrpSpPr>
        <p:grpSpPr>
          <a:xfrm>
            <a:off x="719019" y="2810244"/>
            <a:ext cx="453980" cy="422540"/>
            <a:chOff x="-21322300" y="4077125"/>
            <a:chExt cx="307200" cy="285925"/>
          </a:xfrm>
        </p:grpSpPr>
        <p:sp>
          <p:nvSpPr>
            <p:cNvPr id="7131" name="Google Shape;7131;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8"/>
          <p:cNvGrpSpPr/>
          <p:nvPr/>
        </p:nvGrpSpPr>
        <p:grpSpPr>
          <a:xfrm>
            <a:off x="3496195" y="1689128"/>
            <a:ext cx="451653" cy="450212"/>
            <a:chOff x="-19394200" y="3333800"/>
            <a:chExt cx="305625" cy="304650"/>
          </a:xfrm>
        </p:grpSpPr>
        <p:sp>
          <p:nvSpPr>
            <p:cNvPr id="7144" name="Google Shape;7144;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68"/>
          <p:cNvGrpSpPr/>
          <p:nvPr/>
        </p:nvGrpSpPr>
        <p:grpSpPr>
          <a:xfrm>
            <a:off x="3495032" y="2243580"/>
            <a:ext cx="453980" cy="449325"/>
            <a:chOff x="-19396575" y="3708500"/>
            <a:chExt cx="307200" cy="304050"/>
          </a:xfrm>
        </p:grpSpPr>
        <p:sp>
          <p:nvSpPr>
            <p:cNvPr id="7154" name="Google Shape;7154;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8"/>
          <p:cNvGrpSpPr/>
          <p:nvPr/>
        </p:nvGrpSpPr>
        <p:grpSpPr>
          <a:xfrm>
            <a:off x="3489212" y="2796461"/>
            <a:ext cx="465618" cy="450101"/>
            <a:chOff x="-19394200" y="4084200"/>
            <a:chExt cx="315075" cy="304575"/>
          </a:xfrm>
        </p:grpSpPr>
        <p:sp>
          <p:nvSpPr>
            <p:cNvPr id="7158" name="Google Shape;7158;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8"/>
          <p:cNvGrpSpPr/>
          <p:nvPr/>
        </p:nvGrpSpPr>
        <p:grpSpPr>
          <a:xfrm>
            <a:off x="6294923" y="1689001"/>
            <a:ext cx="400447" cy="450470"/>
            <a:chOff x="-17526750" y="3309200"/>
            <a:chExt cx="270975" cy="304825"/>
          </a:xfrm>
        </p:grpSpPr>
        <p:sp>
          <p:nvSpPr>
            <p:cNvPr id="7165" name="Google Shape;7165;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68"/>
          <p:cNvGrpSpPr/>
          <p:nvPr/>
        </p:nvGrpSpPr>
        <p:grpSpPr>
          <a:xfrm>
            <a:off x="6271075" y="2244173"/>
            <a:ext cx="448143" cy="448143"/>
            <a:chOff x="-17542500" y="3684100"/>
            <a:chExt cx="303250" cy="303250"/>
          </a:xfrm>
        </p:grpSpPr>
        <p:sp>
          <p:nvSpPr>
            <p:cNvPr id="7171" name="Google Shape;7171;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68"/>
          <p:cNvGrpSpPr/>
          <p:nvPr/>
        </p:nvGrpSpPr>
        <p:grpSpPr>
          <a:xfrm>
            <a:off x="6270484" y="2810817"/>
            <a:ext cx="449325" cy="421395"/>
            <a:chOff x="-17542500" y="4068450"/>
            <a:chExt cx="304050" cy="285150"/>
          </a:xfrm>
        </p:grpSpPr>
        <p:sp>
          <p:nvSpPr>
            <p:cNvPr id="7179" name="Google Shape;7179;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8"/>
          <p:cNvGrpSpPr/>
          <p:nvPr/>
        </p:nvGrpSpPr>
        <p:grpSpPr>
          <a:xfrm>
            <a:off x="3500906" y="3342211"/>
            <a:ext cx="343404" cy="449325"/>
            <a:chOff x="-15652200" y="3335975"/>
            <a:chExt cx="232375" cy="304050"/>
          </a:xfrm>
        </p:grpSpPr>
        <p:sp>
          <p:nvSpPr>
            <p:cNvPr id="7186" name="Google Shape;7186;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8"/>
          <p:cNvGrpSpPr/>
          <p:nvPr/>
        </p:nvGrpSpPr>
        <p:grpSpPr>
          <a:xfrm>
            <a:off x="1274819" y="2243729"/>
            <a:ext cx="449325" cy="449030"/>
            <a:chOff x="-20945825" y="3692175"/>
            <a:chExt cx="304050" cy="303850"/>
          </a:xfrm>
        </p:grpSpPr>
        <p:sp>
          <p:nvSpPr>
            <p:cNvPr id="7196" name="Google Shape;7196;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8"/>
          <p:cNvGrpSpPr/>
          <p:nvPr/>
        </p:nvGrpSpPr>
        <p:grpSpPr>
          <a:xfrm>
            <a:off x="4081644" y="1689848"/>
            <a:ext cx="372516" cy="448771"/>
            <a:chOff x="-18994100" y="3334775"/>
            <a:chExt cx="252075" cy="303675"/>
          </a:xfrm>
        </p:grpSpPr>
        <p:sp>
          <p:nvSpPr>
            <p:cNvPr id="7201" name="Google Shape;7201;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68"/>
          <p:cNvGrpSpPr/>
          <p:nvPr/>
        </p:nvGrpSpPr>
        <p:grpSpPr>
          <a:xfrm>
            <a:off x="4096200" y="2244743"/>
            <a:ext cx="343404" cy="446998"/>
            <a:chOff x="-18983850" y="3710075"/>
            <a:chExt cx="232375" cy="302475"/>
          </a:xfrm>
        </p:grpSpPr>
        <p:sp>
          <p:nvSpPr>
            <p:cNvPr id="7206" name="Google Shape;7206;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68"/>
          <p:cNvGrpSpPr/>
          <p:nvPr/>
        </p:nvGrpSpPr>
        <p:grpSpPr>
          <a:xfrm>
            <a:off x="1274247" y="1689573"/>
            <a:ext cx="450470" cy="449325"/>
            <a:chOff x="-20946600" y="3317850"/>
            <a:chExt cx="304825" cy="304050"/>
          </a:xfrm>
        </p:grpSpPr>
        <p:sp>
          <p:nvSpPr>
            <p:cNvPr id="7211" name="Google Shape;7211;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8"/>
          <p:cNvGrpSpPr/>
          <p:nvPr/>
        </p:nvGrpSpPr>
        <p:grpSpPr>
          <a:xfrm>
            <a:off x="1300422" y="2797442"/>
            <a:ext cx="398119" cy="448143"/>
            <a:chOff x="-20930075" y="4066100"/>
            <a:chExt cx="269400" cy="303250"/>
          </a:xfrm>
        </p:grpSpPr>
        <p:sp>
          <p:nvSpPr>
            <p:cNvPr id="7215" name="Google Shape;7215;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8"/>
          <p:cNvGrpSpPr/>
          <p:nvPr/>
        </p:nvGrpSpPr>
        <p:grpSpPr>
          <a:xfrm>
            <a:off x="4042667" y="2797422"/>
            <a:ext cx="450470" cy="448180"/>
            <a:chOff x="-19020075" y="4084200"/>
            <a:chExt cx="304825" cy="303275"/>
          </a:xfrm>
        </p:grpSpPr>
        <p:sp>
          <p:nvSpPr>
            <p:cNvPr id="7218" name="Google Shape;7218;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8"/>
          <p:cNvGrpSpPr/>
          <p:nvPr/>
        </p:nvGrpSpPr>
        <p:grpSpPr>
          <a:xfrm>
            <a:off x="6859931" y="1689001"/>
            <a:ext cx="396937" cy="450470"/>
            <a:chOff x="-17149475" y="3309200"/>
            <a:chExt cx="268600" cy="304825"/>
          </a:xfrm>
        </p:grpSpPr>
        <p:sp>
          <p:nvSpPr>
            <p:cNvPr id="7228" name="Google Shape;7228;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68"/>
          <p:cNvGrpSpPr/>
          <p:nvPr/>
        </p:nvGrpSpPr>
        <p:grpSpPr>
          <a:xfrm>
            <a:off x="6833737" y="2258120"/>
            <a:ext cx="449325" cy="420249"/>
            <a:chOff x="-17168375" y="3692750"/>
            <a:chExt cx="304050" cy="284375"/>
          </a:xfrm>
        </p:grpSpPr>
        <p:sp>
          <p:nvSpPr>
            <p:cNvPr id="7231" name="Google Shape;7231;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8"/>
          <p:cNvGrpSpPr/>
          <p:nvPr/>
        </p:nvGrpSpPr>
        <p:grpSpPr>
          <a:xfrm>
            <a:off x="6830246" y="2796852"/>
            <a:ext cx="456308" cy="449325"/>
            <a:chOff x="-17170750" y="4058800"/>
            <a:chExt cx="308775" cy="304050"/>
          </a:xfrm>
        </p:grpSpPr>
        <p:sp>
          <p:nvSpPr>
            <p:cNvPr id="7239" name="Google Shape;7239;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8"/>
          <p:cNvGrpSpPr/>
          <p:nvPr/>
        </p:nvGrpSpPr>
        <p:grpSpPr>
          <a:xfrm>
            <a:off x="5692143" y="3343358"/>
            <a:ext cx="450470" cy="446998"/>
            <a:chOff x="-15688425" y="3707725"/>
            <a:chExt cx="304825" cy="302475"/>
          </a:xfrm>
        </p:grpSpPr>
        <p:sp>
          <p:nvSpPr>
            <p:cNvPr id="7257" name="Google Shape;7257;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68"/>
          <p:cNvGrpSpPr/>
          <p:nvPr/>
        </p:nvGrpSpPr>
        <p:grpSpPr>
          <a:xfrm>
            <a:off x="1836300" y="1690441"/>
            <a:ext cx="451653" cy="447589"/>
            <a:chOff x="-20572500" y="3319025"/>
            <a:chExt cx="305625" cy="302875"/>
          </a:xfrm>
        </p:grpSpPr>
        <p:sp>
          <p:nvSpPr>
            <p:cNvPr id="7264" name="Google Shape;7264;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8"/>
          <p:cNvGrpSpPr/>
          <p:nvPr/>
        </p:nvGrpSpPr>
        <p:grpSpPr>
          <a:xfrm>
            <a:off x="1837463" y="2305410"/>
            <a:ext cx="449325" cy="325670"/>
            <a:chOff x="-20571700" y="3722875"/>
            <a:chExt cx="304050" cy="220375"/>
          </a:xfrm>
        </p:grpSpPr>
        <p:sp>
          <p:nvSpPr>
            <p:cNvPr id="7267" name="Google Shape;7267;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8"/>
          <p:cNvGrpSpPr/>
          <p:nvPr/>
        </p:nvGrpSpPr>
        <p:grpSpPr>
          <a:xfrm>
            <a:off x="1836891" y="2796278"/>
            <a:ext cx="450470" cy="450470"/>
            <a:chOff x="-20571700" y="4066875"/>
            <a:chExt cx="304825" cy="304825"/>
          </a:xfrm>
        </p:grpSpPr>
        <p:sp>
          <p:nvSpPr>
            <p:cNvPr id="7275" name="Google Shape;7275;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4603593" y="1688259"/>
            <a:ext cx="453980" cy="451948"/>
            <a:chOff x="-18645175" y="3334200"/>
            <a:chExt cx="307200" cy="305825"/>
          </a:xfrm>
        </p:grpSpPr>
        <p:sp>
          <p:nvSpPr>
            <p:cNvPr id="7282" name="Google Shape;7282;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8"/>
          <p:cNvGrpSpPr/>
          <p:nvPr/>
        </p:nvGrpSpPr>
        <p:grpSpPr>
          <a:xfrm>
            <a:off x="4604184" y="2242989"/>
            <a:ext cx="452798" cy="450507"/>
            <a:chOff x="-18645175" y="3708500"/>
            <a:chExt cx="306400" cy="304850"/>
          </a:xfrm>
        </p:grpSpPr>
        <p:sp>
          <p:nvSpPr>
            <p:cNvPr id="7288" name="Google Shape;7288;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8"/>
          <p:cNvGrpSpPr/>
          <p:nvPr/>
        </p:nvGrpSpPr>
        <p:grpSpPr>
          <a:xfrm>
            <a:off x="4601857" y="2795630"/>
            <a:ext cx="457453" cy="451763"/>
            <a:chOff x="-18647525" y="4082625"/>
            <a:chExt cx="309550" cy="305700"/>
          </a:xfrm>
        </p:grpSpPr>
        <p:sp>
          <p:nvSpPr>
            <p:cNvPr id="7296" name="Google Shape;7296;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8"/>
          <p:cNvGrpSpPr/>
          <p:nvPr/>
        </p:nvGrpSpPr>
        <p:grpSpPr>
          <a:xfrm>
            <a:off x="7412241" y="1689592"/>
            <a:ext cx="395755" cy="449288"/>
            <a:chOff x="-16775350" y="3309200"/>
            <a:chExt cx="267800" cy="304025"/>
          </a:xfrm>
        </p:grpSpPr>
        <p:sp>
          <p:nvSpPr>
            <p:cNvPr id="7301" name="Google Shape;7301;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8"/>
          <p:cNvGrpSpPr/>
          <p:nvPr/>
        </p:nvGrpSpPr>
        <p:grpSpPr>
          <a:xfrm>
            <a:off x="7412241" y="2241827"/>
            <a:ext cx="395755" cy="452835"/>
            <a:chOff x="-16775350" y="3683300"/>
            <a:chExt cx="267800" cy="306425"/>
          </a:xfrm>
        </p:grpSpPr>
        <p:sp>
          <p:nvSpPr>
            <p:cNvPr id="7305" name="Google Shape;7305;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68"/>
          <p:cNvGrpSpPr/>
          <p:nvPr/>
        </p:nvGrpSpPr>
        <p:grpSpPr>
          <a:xfrm>
            <a:off x="7384292" y="2796870"/>
            <a:ext cx="451653" cy="449288"/>
            <a:chOff x="-16794250" y="4058225"/>
            <a:chExt cx="305625" cy="304025"/>
          </a:xfrm>
        </p:grpSpPr>
        <p:sp>
          <p:nvSpPr>
            <p:cNvPr id="7309" name="Google Shape;7309;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68"/>
          <p:cNvGrpSpPr/>
          <p:nvPr/>
        </p:nvGrpSpPr>
        <p:grpSpPr>
          <a:xfrm>
            <a:off x="2385709" y="1689573"/>
            <a:ext cx="457453" cy="449325"/>
            <a:chOff x="-20199150" y="3317850"/>
            <a:chExt cx="309550" cy="304050"/>
          </a:xfrm>
        </p:grpSpPr>
        <p:sp>
          <p:nvSpPr>
            <p:cNvPr id="7320" name="Google Shape;7320;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68"/>
          <p:cNvGrpSpPr/>
          <p:nvPr/>
        </p:nvGrpSpPr>
        <p:grpSpPr>
          <a:xfrm>
            <a:off x="2388036" y="2242861"/>
            <a:ext cx="452798" cy="450766"/>
            <a:chOff x="-20199150" y="3693150"/>
            <a:chExt cx="306400" cy="305025"/>
          </a:xfrm>
        </p:grpSpPr>
        <p:sp>
          <p:nvSpPr>
            <p:cNvPr id="7328" name="Google Shape;7328;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8"/>
          <p:cNvGrpSpPr/>
          <p:nvPr/>
        </p:nvGrpSpPr>
        <p:grpSpPr>
          <a:xfrm>
            <a:off x="2388609" y="2795687"/>
            <a:ext cx="451653" cy="451653"/>
            <a:chOff x="-20197575" y="4066875"/>
            <a:chExt cx="305625" cy="305625"/>
          </a:xfrm>
        </p:grpSpPr>
        <p:sp>
          <p:nvSpPr>
            <p:cNvPr id="7335" name="Google Shape;7335;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8"/>
          <p:cNvGrpSpPr/>
          <p:nvPr/>
        </p:nvGrpSpPr>
        <p:grpSpPr>
          <a:xfrm>
            <a:off x="5170827" y="1687520"/>
            <a:ext cx="449325" cy="453426"/>
            <a:chOff x="-18271050" y="3333200"/>
            <a:chExt cx="304050" cy="306825"/>
          </a:xfrm>
        </p:grpSpPr>
        <p:sp>
          <p:nvSpPr>
            <p:cNvPr id="7344" name="Google Shape;7344;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5171399" y="2244171"/>
            <a:ext cx="448180" cy="448143"/>
            <a:chOff x="-18270275" y="3710875"/>
            <a:chExt cx="303275" cy="303250"/>
          </a:xfrm>
        </p:grpSpPr>
        <p:sp>
          <p:nvSpPr>
            <p:cNvPr id="7350" name="Google Shape;7350;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8"/>
          <p:cNvGrpSpPr/>
          <p:nvPr/>
        </p:nvGrpSpPr>
        <p:grpSpPr>
          <a:xfrm>
            <a:off x="5224951" y="2797422"/>
            <a:ext cx="341076" cy="448180"/>
            <a:chOff x="-18234025" y="4084200"/>
            <a:chExt cx="230800" cy="303275"/>
          </a:xfrm>
        </p:grpSpPr>
        <p:sp>
          <p:nvSpPr>
            <p:cNvPr id="7357" name="Google Shape;7357;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8"/>
          <p:cNvGrpSpPr/>
          <p:nvPr/>
        </p:nvGrpSpPr>
        <p:grpSpPr>
          <a:xfrm>
            <a:off x="2337506" y="3341641"/>
            <a:ext cx="449325" cy="450470"/>
            <a:chOff x="-16419350" y="3308400"/>
            <a:chExt cx="304050" cy="304825"/>
          </a:xfrm>
        </p:grpSpPr>
        <p:sp>
          <p:nvSpPr>
            <p:cNvPr id="7361" name="Google Shape;7361;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8"/>
          <p:cNvGrpSpPr/>
          <p:nvPr/>
        </p:nvGrpSpPr>
        <p:grpSpPr>
          <a:xfrm>
            <a:off x="4609062" y="3340423"/>
            <a:ext cx="395755" cy="452872"/>
            <a:chOff x="-16401225" y="3683275"/>
            <a:chExt cx="267800" cy="306450"/>
          </a:xfrm>
        </p:grpSpPr>
        <p:sp>
          <p:nvSpPr>
            <p:cNvPr id="7369" name="Google Shape;7369;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68"/>
          <p:cNvGrpSpPr/>
          <p:nvPr/>
        </p:nvGrpSpPr>
        <p:grpSpPr>
          <a:xfrm>
            <a:off x="7974511" y="2797062"/>
            <a:ext cx="450470" cy="448180"/>
            <a:chOff x="-16419350" y="4058200"/>
            <a:chExt cx="304825" cy="303275"/>
          </a:xfrm>
        </p:grpSpPr>
        <p:sp>
          <p:nvSpPr>
            <p:cNvPr id="7377" name="Google Shape;7377;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8"/>
          <p:cNvGrpSpPr/>
          <p:nvPr/>
        </p:nvGrpSpPr>
        <p:grpSpPr>
          <a:xfrm>
            <a:off x="4001398" y="3343080"/>
            <a:ext cx="450507" cy="447589"/>
            <a:chOff x="-15296200" y="3326900"/>
            <a:chExt cx="304850" cy="302875"/>
          </a:xfrm>
        </p:grpSpPr>
        <p:sp>
          <p:nvSpPr>
            <p:cNvPr id="7385" name="Google Shape;7385;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8"/>
          <p:cNvGrpSpPr/>
          <p:nvPr/>
        </p:nvGrpSpPr>
        <p:grpSpPr>
          <a:xfrm>
            <a:off x="2917051" y="1706881"/>
            <a:ext cx="486566" cy="414708"/>
            <a:chOff x="-19835275" y="3330250"/>
            <a:chExt cx="329250" cy="280625"/>
          </a:xfrm>
        </p:grpSpPr>
        <p:sp>
          <p:nvSpPr>
            <p:cNvPr id="7391" name="Google Shape;7391;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8"/>
          <p:cNvGrpSpPr/>
          <p:nvPr/>
        </p:nvGrpSpPr>
        <p:grpSpPr>
          <a:xfrm>
            <a:off x="2935080" y="2243470"/>
            <a:ext cx="450507" cy="449547"/>
            <a:chOff x="-19822675" y="3692750"/>
            <a:chExt cx="304850" cy="304200"/>
          </a:xfrm>
        </p:grpSpPr>
        <p:sp>
          <p:nvSpPr>
            <p:cNvPr id="7395" name="Google Shape;7395;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68"/>
          <p:cNvGrpSpPr/>
          <p:nvPr/>
        </p:nvGrpSpPr>
        <p:grpSpPr>
          <a:xfrm>
            <a:off x="2935672" y="2796278"/>
            <a:ext cx="449325" cy="450470"/>
            <a:chOff x="-19822675" y="4066875"/>
            <a:chExt cx="304050" cy="304825"/>
          </a:xfrm>
        </p:grpSpPr>
        <p:sp>
          <p:nvSpPr>
            <p:cNvPr id="7401" name="Google Shape;7401;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68"/>
          <p:cNvGrpSpPr/>
          <p:nvPr/>
        </p:nvGrpSpPr>
        <p:grpSpPr>
          <a:xfrm>
            <a:off x="5744740" y="1689571"/>
            <a:ext cx="399302" cy="449325"/>
            <a:chOff x="-17878825" y="3334400"/>
            <a:chExt cx="270200" cy="304050"/>
          </a:xfrm>
        </p:grpSpPr>
        <p:sp>
          <p:nvSpPr>
            <p:cNvPr id="7408" name="Google Shape;7408;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5718565" y="2242416"/>
            <a:ext cx="451653" cy="451653"/>
            <a:chOff x="-17896150" y="3709300"/>
            <a:chExt cx="305625" cy="305625"/>
          </a:xfrm>
        </p:grpSpPr>
        <p:sp>
          <p:nvSpPr>
            <p:cNvPr id="7416" name="Google Shape;7416;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8"/>
          <p:cNvGrpSpPr/>
          <p:nvPr/>
        </p:nvGrpSpPr>
        <p:grpSpPr>
          <a:xfrm>
            <a:off x="5746495" y="2795686"/>
            <a:ext cx="395792" cy="451653"/>
            <a:chOff x="-17878025" y="4082625"/>
            <a:chExt cx="267825" cy="305625"/>
          </a:xfrm>
        </p:grpSpPr>
        <p:sp>
          <p:nvSpPr>
            <p:cNvPr id="7421" name="Google Shape;7421;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8"/>
          <p:cNvGrpSpPr/>
          <p:nvPr/>
        </p:nvGrpSpPr>
        <p:grpSpPr>
          <a:xfrm>
            <a:off x="2890388" y="3355015"/>
            <a:ext cx="450507" cy="423722"/>
            <a:chOff x="-16044450" y="3317850"/>
            <a:chExt cx="304850" cy="286725"/>
          </a:xfrm>
        </p:grpSpPr>
        <p:sp>
          <p:nvSpPr>
            <p:cNvPr id="7429" name="Google Shape;7429;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3" name="Google Shape;7433;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68"/>
          <p:cNvGrpSpPr/>
          <p:nvPr/>
        </p:nvGrpSpPr>
        <p:grpSpPr>
          <a:xfrm>
            <a:off x="8012905" y="2243724"/>
            <a:ext cx="373662" cy="449030"/>
            <a:chOff x="-16018450" y="4058400"/>
            <a:chExt cx="252850" cy="303850"/>
          </a:xfrm>
        </p:grpSpPr>
        <p:sp>
          <p:nvSpPr>
            <p:cNvPr id="7435" name="Google Shape;7435;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9" name="Google Shape;7439;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44"/>
        <p:cNvGrpSpPr/>
        <p:nvPr/>
      </p:nvGrpSpPr>
      <p:grpSpPr>
        <a:xfrm>
          <a:off x="0" y="0"/>
          <a:ext cx="0" cy="0"/>
          <a:chOff x="0" y="0"/>
          <a:chExt cx="0" cy="0"/>
        </a:xfrm>
      </p:grpSpPr>
      <p:grpSp>
        <p:nvGrpSpPr>
          <p:cNvPr id="7445" name="Google Shape;7445;p69"/>
          <p:cNvGrpSpPr/>
          <p:nvPr/>
        </p:nvGrpSpPr>
        <p:grpSpPr>
          <a:xfrm>
            <a:off x="829817" y="1689241"/>
            <a:ext cx="442337" cy="419623"/>
            <a:chOff x="-6696925" y="3272575"/>
            <a:chExt cx="307200" cy="291425"/>
          </a:xfrm>
        </p:grpSpPr>
        <p:sp>
          <p:nvSpPr>
            <p:cNvPr id="7446" name="Google Shape;7446;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9"/>
          <p:cNvGrpSpPr/>
          <p:nvPr/>
        </p:nvGrpSpPr>
        <p:grpSpPr>
          <a:xfrm>
            <a:off x="829799" y="2204636"/>
            <a:ext cx="442373" cy="420775"/>
            <a:chOff x="-6690625" y="3631325"/>
            <a:chExt cx="307225" cy="292225"/>
          </a:xfrm>
        </p:grpSpPr>
        <p:sp>
          <p:nvSpPr>
            <p:cNvPr id="7449" name="Google Shape;7449;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9"/>
          <p:cNvGrpSpPr/>
          <p:nvPr/>
        </p:nvGrpSpPr>
        <p:grpSpPr>
          <a:xfrm>
            <a:off x="851921" y="2756972"/>
            <a:ext cx="421927" cy="419371"/>
            <a:chOff x="-6689825" y="3992050"/>
            <a:chExt cx="293025" cy="291250"/>
          </a:xfrm>
        </p:grpSpPr>
        <p:sp>
          <p:nvSpPr>
            <p:cNvPr id="7455" name="Google Shape;7455;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7" name="Google Shape;7467;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8" name="Google Shape;7468;p69"/>
          <p:cNvGrpSpPr/>
          <p:nvPr/>
        </p:nvGrpSpPr>
        <p:grpSpPr>
          <a:xfrm>
            <a:off x="3535232" y="2205192"/>
            <a:ext cx="423043" cy="419659"/>
            <a:chOff x="-4837325" y="3612425"/>
            <a:chExt cx="293800" cy="291450"/>
          </a:xfrm>
        </p:grpSpPr>
        <p:sp>
          <p:nvSpPr>
            <p:cNvPr id="7469" name="Google Shape;7469;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9"/>
          <p:cNvGrpSpPr/>
          <p:nvPr/>
        </p:nvGrpSpPr>
        <p:grpSpPr>
          <a:xfrm>
            <a:off x="3548265" y="2756826"/>
            <a:ext cx="420775" cy="419659"/>
            <a:chOff x="-4837325" y="3971575"/>
            <a:chExt cx="292225" cy="291450"/>
          </a:xfrm>
        </p:grpSpPr>
        <p:sp>
          <p:nvSpPr>
            <p:cNvPr id="7473" name="Google Shape;7473;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9"/>
          <p:cNvGrpSpPr/>
          <p:nvPr/>
        </p:nvGrpSpPr>
        <p:grpSpPr>
          <a:xfrm>
            <a:off x="6240279" y="1714185"/>
            <a:ext cx="430998" cy="369730"/>
            <a:chOff x="-3037625" y="3254850"/>
            <a:chExt cx="299325" cy="256775"/>
          </a:xfrm>
        </p:grpSpPr>
        <p:sp>
          <p:nvSpPr>
            <p:cNvPr id="7480" name="Google Shape;7480;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9"/>
          <p:cNvGrpSpPr/>
          <p:nvPr/>
        </p:nvGrpSpPr>
        <p:grpSpPr>
          <a:xfrm>
            <a:off x="6244239" y="2204615"/>
            <a:ext cx="423079" cy="420811"/>
            <a:chOff x="-3031325" y="3597450"/>
            <a:chExt cx="293825" cy="292250"/>
          </a:xfrm>
        </p:grpSpPr>
        <p:sp>
          <p:nvSpPr>
            <p:cNvPr id="7485" name="Google Shape;7485;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69"/>
          <p:cNvGrpSpPr/>
          <p:nvPr/>
        </p:nvGrpSpPr>
        <p:grpSpPr>
          <a:xfrm>
            <a:off x="6256714" y="2781214"/>
            <a:ext cx="421927" cy="370882"/>
            <a:chOff x="-3030525" y="3973150"/>
            <a:chExt cx="293025" cy="257575"/>
          </a:xfrm>
        </p:grpSpPr>
        <p:sp>
          <p:nvSpPr>
            <p:cNvPr id="7490" name="Google Shape;7490;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9"/>
          <p:cNvGrpSpPr/>
          <p:nvPr/>
        </p:nvGrpSpPr>
        <p:grpSpPr>
          <a:xfrm>
            <a:off x="1358307" y="3369426"/>
            <a:ext cx="421927" cy="297195"/>
            <a:chOff x="-1199300" y="3279250"/>
            <a:chExt cx="293025" cy="206400"/>
          </a:xfrm>
        </p:grpSpPr>
        <p:sp>
          <p:nvSpPr>
            <p:cNvPr id="7493" name="Google Shape;7493;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9"/>
          <p:cNvGrpSpPr/>
          <p:nvPr/>
        </p:nvGrpSpPr>
        <p:grpSpPr>
          <a:xfrm>
            <a:off x="1365393" y="1688773"/>
            <a:ext cx="444605" cy="420559"/>
            <a:chOff x="-6338550" y="3272950"/>
            <a:chExt cx="308775" cy="292075"/>
          </a:xfrm>
        </p:grpSpPr>
        <p:sp>
          <p:nvSpPr>
            <p:cNvPr id="7498" name="Google Shape;7498;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9"/>
          <p:cNvGrpSpPr/>
          <p:nvPr/>
        </p:nvGrpSpPr>
        <p:grpSpPr>
          <a:xfrm>
            <a:off x="1376732" y="2205194"/>
            <a:ext cx="421927" cy="419659"/>
            <a:chOff x="-6329100" y="3632100"/>
            <a:chExt cx="293025" cy="291450"/>
          </a:xfrm>
        </p:grpSpPr>
        <p:sp>
          <p:nvSpPr>
            <p:cNvPr id="7502" name="Google Shape;7502;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9"/>
          <p:cNvGrpSpPr/>
          <p:nvPr/>
        </p:nvGrpSpPr>
        <p:grpSpPr>
          <a:xfrm>
            <a:off x="1389783" y="2756828"/>
            <a:ext cx="419623" cy="419659"/>
            <a:chOff x="-6329875" y="3992050"/>
            <a:chExt cx="291425" cy="291450"/>
          </a:xfrm>
        </p:grpSpPr>
        <p:sp>
          <p:nvSpPr>
            <p:cNvPr id="7506" name="Google Shape;7506;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9"/>
          <p:cNvGrpSpPr/>
          <p:nvPr/>
        </p:nvGrpSpPr>
        <p:grpSpPr>
          <a:xfrm>
            <a:off x="4075920" y="1687530"/>
            <a:ext cx="423079" cy="423043"/>
            <a:chOff x="-4478975" y="3251700"/>
            <a:chExt cx="293825" cy="293800"/>
          </a:xfrm>
        </p:grpSpPr>
        <p:sp>
          <p:nvSpPr>
            <p:cNvPr id="7511" name="Google Shape;7511;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9"/>
          <p:cNvGrpSpPr/>
          <p:nvPr/>
        </p:nvGrpSpPr>
        <p:grpSpPr>
          <a:xfrm>
            <a:off x="4075920" y="2205192"/>
            <a:ext cx="423079" cy="419659"/>
            <a:chOff x="-4475825" y="3612425"/>
            <a:chExt cx="293825" cy="291450"/>
          </a:xfrm>
        </p:grpSpPr>
        <p:sp>
          <p:nvSpPr>
            <p:cNvPr id="7515" name="Google Shape;7515;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9"/>
          <p:cNvGrpSpPr/>
          <p:nvPr/>
        </p:nvGrpSpPr>
        <p:grpSpPr>
          <a:xfrm>
            <a:off x="4084992" y="2756844"/>
            <a:ext cx="428730" cy="419623"/>
            <a:chOff x="-4480550" y="3970800"/>
            <a:chExt cx="297750" cy="291425"/>
          </a:xfrm>
        </p:grpSpPr>
        <p:sp>
          <p:nvSpPr>
            <p:cNvPr id="7519" name="Google Shape;7519;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9"/>
          <p:cNvGrpSpPr/>
          <p:nvPr/>
        </p:nvGrpSpPr>
        <p:grpSpPr>
          <a:xfrm>
            <a:off x="6788826" y="1689221"/>
            <a:ext cx="415123" cy="419659"/>
            <a:chOff x="-2668225" y="3239075"/>
            <a:chExt cx="288300" cy="291450"/>
          </a:xfrm>
        </p:grpSpPr>
        <p:sp>
          <p:nvSpPr>
            <p:cNvPr id="7522" name="Google Shape;7522;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9"/>
          <p:cNvGrpSpPr/>
          <p:nvPr/>
        </p:nvGrpSpPr>
        <p:grpSpPr>
          <a:xfrm>
            <a:off x="6785982" y="2205191"/>
            <a:ext cx="420811" cy="419659"/>
            <a:chOff x="-2671375" y="3597450"/>
            <a:chExt cx="292250" cy="291450"/>
          </a:xfrm>
        </p:grpSpPr>
        <p:sp>
          <p:nvSpPr>
            <p:cNvPr id="7528" name="Google Shape;7528;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9"/>
          <p:cNvGrpSpPr/>
          <p:nvPr/>
        </p:nvGrpSpPr>
        <p:grpSpPr>
          <a:xfrm>
            <a:off x="6796765" y="2755691"/>
            <a:ext cx="423043" cy="421927"/>
            <a:chOff x="-2670575" y="3956600"/>
            <a:chExt cx="293800" cy="293025"/>
          </a:xfrm>
        </p:grpSpPr>
        <p:sp>
          <p:nvSpPr>
            <p:cNvPr id="7531" name="Google Shape;7531;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9"/>
          <p:cNvGrpSpPr/>
          <p:nvPr/>
        </p:nvGrpSpPr>
        <p:grpSpPr>
          <a:xfrm>
            <a:off x="3054285" y="3311947"/>
            <a:ext cx="426462" cy="418363"/>
            <a:chOff x="-1183550" y="3586525"/>
            <a:chExt cx="296175" cy="290550"/>
          </a:xfrm>
        </p:grpSpPr>
        <p:sp>
          <p:nvSpPr>
            <p:cNvPr id="7536" name="Google Shape;7536;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9"/>
          <p:cNvGrpSpPr/>
          <p:nvPr/>
        </p:nvGrpSpPr>
        <p:grpSpPr>
          <a:xfrm>
            <a:off x="1917896" y="1689799"/>
            <a:ext cx="420811" cy="418507"/>
            <a:chOff x="-5971525" y="3273750"/>
            <a:chExt cx="292250" cy="290650"/>
          </a:xfrm>
        </p:grpSpPr>
        <p:sp>
          <p:nvSpPr>
            <p:cNvPr id="7546" name="Google Shape;7546;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9"/>
          <p:cNvGrpSpPr/>
          <p:nvPr/>
        </p:nvGrpSpPr>
        <p:grpSpPr>
          <a:xfrm>
            <a:off x="1912226" y="2203826"/>
            <a:ext cx="432150" cy="422395"/>
            <a:chOff x="-5974675" y="3632100"/>
            <a:chExt cx="300125" cy="293350"/>
          </a:xfrm>
        </p:grpSpPr>
        <p:sp>
          <p:nvSpPr>
            <p:cNvPr id="7549" name="Google Shape;7549;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9"/>
          <p:cNvGrpSpPr/>
          <p:nvPr/>
        </p:nvGrpSpPr>
        <p:grpSpPr>
          <a:xfrm>
            <a:off x="1942267" y="2755694"/>
            <a:ext cx="395865" cy="421927"/>
            <a:chOff x="-5971525" y="3990475"/>
            <a:chExt cx="274925" cy="293025"/>
          </a:xfrm>
        </p:grpSpPr>
        <p:sp>
          <p:nvSpPr>
            <p:cNvPr id="7553" name="Google Shape;7553;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9"/>
          <p:cNvGrpSpPr/>
          <p:nvPr/>
        </p:nvGrpSpPr>
        <p:grpSpPr>
          <a:xfrm>
            <a:off x="4615473" y="1689798"/>
            <a:ext cx="420775" cy="418507"/>
            <a:chOff x="-4118225" y="3253275"/>
            <a:chExt cx="292225" cy="290650"/>
          </a:xfrm>
        </p:grpSpPr>
        <p:sp>
          <p:nvSpPr>
            <p:cNvPr id="7558" name="Google Shape;7558;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9"/>
          <p:cNvGrpSpPr/>
          <p:nvPr/>
        </p:nvGrpSpPr>
        <p:grpSpPr>
          <a:xfrm>
            <a:off x="4665924" y="2204922"/>
            <a:ext cx="319874" cy="420199"/>
            <a:chOff x="-4082800" y="3612425"/>
            <a:chExt cx="222150" cy="291825"/>
          </a:xfrm>
        </p:grpSpPr>
        <p:sp>
          <p:nvSpPr>
            <p:cNvPr id="7561" name="Google Shape;7561;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9"/>
          <p:cNvGrpSpPr/>
          <p:nvPr/>
        </p:nvGrpSpPr>
        <p:grpSpPr>
          <a:xfrm>
            <a:off x="4627372" y="2769876"/>
            <a:ext cx="420775" cy="393561"/>
            <a:chOff x="-4118225" y="3990475"/>
            <a:chExt cx="292225" cy="273325"/>
          </a:xfrm>
        </p:grpSpPr>
        <p:sp>
          <p:nvSpPr>
            <p:cNvPr id="7565" name="Google Shape;7565;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69"/>
          <p:cNvGrpSpPr/>
          <p:nvPr/>
        </p:nvGrpSpPr>
        <p:grpSpPr>
          <a:xfrm>
            <a:off x="7338026" y="1688087"/>
            <a:ext cx="394713" cy="421927"/>
            <a:chOff x="-2312225" y="3238300"/>
            <a:chExt cx="274125" cy="293025"/>
          </a:xfrm>
        </p:grpSpPr>
        <p:sp>
          <p:nvSpPr>
            <p:cNvPr id="7570" name="Google Shape;7570;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9"/>
          <p:cNvGrpSpPr/>
          <p:nvPr/>
        </p:nvGrpSpPr>
        <p:grpSpPr>
          <a:xfrm>
            <a:off x="7335742" y="2756825"/>
            <a:ext cx="423079" cy="419659"/>
            <a:chOff x="-2310650" y="3958175"/>
            <a:chExt cx="293825" cy="291450"/>
          </a:xfrm>
        </p:grpSpPr>
        <p:sp>
          <p:nvSpPr>
            <p:cNvPr id="7573" name="Google Shape;7573;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9"/>
          <p:cNvGrpSpPr/>
          <p:nvPr/>
        </p:nvGrpSpPr>
        <p:grpSpPr>
          <a:xfrm>
            <a:off x="4702603" y="3308459"/>
            <a:ext cx="424159" cy="419659"/>
            <a:chOff x="-1182750" y="3962900"/>
            <a:chExt cx="294575" cy="291450"/>
          </a:xfrm>
        </p:grpSpPr>
        <p:sp>
          <p:nvSpPr>
            <p:cNvPr id="7576" name="Google Shape;7576;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2455739" y="1689223"/>
            <a:ext cx="424195" cy="419659"/>
            <a:chOff x="-5611575" y="3272950"/>
            <a:chExt cx="294600" cy="291450"/>
          </a:xfrm>
        </p:grpSpPr>
        <p:sp>
          <p:nvSpPr>
            <p:cNvPr id="7584" name="Google Shape;7584;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9"/>
          <p:cNvGrpSpPr/>
          <p:nvPr/>
        </p:nvGrpSpPr>
        <p:grpSpPr>
          <a:xfrm>
            <a:off x="2455739" y="2205770"/>
            <a:ext cx="424195" cy="418507"/>
            <a:chOff x="-5613150" y="3632900"/>
            <a:chExt cx="294600" cy="290650"/>
          </a:xfrm>
        </p:grpSpPr>
        <p:sp>
          <p:nvSpPr>
            <p:cNvPr id="7590" name="Google Shape;7590;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9"/>
          <p:cNvGrpSpPr/>
          <p:nvPr/>
        </p:nvGrpSpPr>
        <p:grpSpPr>
          <a:xfrm>
            <a:off x="7324977" y="2153586"/>
            <a:ext cx="420811" cy="522864"/>
            <a:chOff x="-2310650" y="3525775"/>
            <a:chExt cx="292250" cy="363125"/>
          </a:xfrm>
        </p:grpSpPr>
        <p:sp>
          <p:nvSpPr>
            <p:cNvPr id="7593" name="Google Shape;7593;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9"/>
          <p:cNvGrpSpPr/>
          <p:nvPr/>
        </p:nvGrpSpPr>
        <p:grpSpPr>
          <a:xfrm>
            <a:off x="2467638" y="2756270"/>
            <a:ext cx="424195" cy="420775"/>
            <a:chOff x="-5613150" y="3991275"/>
            <a:chExt cx="294600" cy="292225"/>
          </a:xfrm>
        </p:grpSpPr>
        <p:sp>
          <p:nvSpPr>
            <p:cNvPr id="7598" name="Google Shape;7598;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9"/>
          <p:cNvGrpSpPr/>
          <p:nvPr/>
        </p:nvGrpSpPr>
        <p:grpSpPr>
          <a:xfrm>
            <a:off x="5139126" y="1689438"/>
            <a:ext cx="434634" cy="419227"/>
            <a:chOff x="-3768700" y="3253275"/>
            <a:chExt cx="301850" cy="291150"/>
          </a:xfrm>
        </p:grpSpPr>
        <p:sp>
          <p:nvSpPr>
            <p:cNvPr id="7608" name="Google Shape;7608;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69"/>
          <p:cNvGrpSpPr/>
          <p:nvPr/>
        </p:nvGrpSpPr>
        <p:grpSpPr>
          <a:xfrm>
            <a:off x="5143209" y="2217090"/>
            <a:ext cx="426462" cy="395865"/>
            <a:chOff x="-3808700" y="3628950"/>
            <a:chExt cx="296175" cy="274925"/>
          </a:xfrm>
        </p:grpSpPr>
        <p:sp>
          <p:nvSpPr>
            <p:cNvPr id="7612" name="Google Shape;7612;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69"/>
          <p:cNvGrpSpPr/>
          <p:nvPr/>
        </p:nvGrpSpPr>
        <p:grpSpPr>
          <a:xfrm>
            <a:off x="5208420" y="2756412"/>
            <a:ext cx="419443" cy="420487"/>
            <a:chOff x="-3771675" y="3971775"/>
            <a:chExt cx="291300" cy="292025"/>
          </a:xfrm>
        </p:grpSpPr>
        <p:sp>
          <p:nvSpPr>
            <p:cNvPr id="7616" name="Google Shape;7616;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7869864" y="1716461"/>
            <a:ext cx="420271" cy="320774"/>
            <a:chOff x="-1951475" y="3273100"/>
            <a:chExt cx="291875" cy="222775"/>
          </a:xfrm>
        </p:grpSpPr>
        <p:sp>
          <p:nvSpPr>
            <p:cNvPr id="7622" name="Google Shape;7622;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7867344" y="2205191"/>
            <a:ext cx="425310" cy="419659"/>
            <a:chOff x="-1951475" y="3597450"/>
            <a:chExt cx="295375" cy="291450"/>
          </a:xfrm>
        </p:grpSpPr>
        <p:sp>
          <p:nvSpPr>
            <p:cNvPr id="7626" name="Google Shape;7626;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69"/>
          <p:cNvGrpSpPr/>
          <p:nvPr/>
        </p:nvGrpSpPr>
        <p:grpSpPr>
          <a:xfrm>
            <a:off x="7869595" y="2756825"/>
            <a:ext cx="444605" cy="419659"/>
            <a:chOff x="-1960150" y="3956600"/>
            <a:chExt cx="308775" cy="291450"/>
          </a:xfrm>
        </p:grpSpPr>
        <p:sp>
          <p:nvSpPr>
            <p:cNvPr id="7631" name="Google Shape;7631;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9"/>
          <p:cNvGrpSpPr/>
          <p:nvPr/>
        </p:nvGrpSpPr>
        <p:grpSpPr>
          <a:xfrm>
            <a:off x="1923633" y="3307636"/>
            <a:ext cx="420775" cy="420775"/>
            <a:chOff x="-804700" y="3226500"/>
            <a:chExt cx="292225" cy="292225"/>
          </a:xfrm>
        </p:grpSpPr>
        <p:sp>
          <p:nvSpPr>
            <p:cNvPr id="7634" name="Google Shape;7634;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3003724" y="1688647"/>
            <a:ext cx="420775" cy="420811"/>
            <a:chOff x="-5251625" y="3272950"/>
            <a:chExt cx="292225" cy="292250"/>
          </a:xfrm>
        </p:grpSpPr>
        <p:sp>
          <p:nvSpPr>
            <p:cNvPr id="7642" name="Google Shape;7642;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9"/>
          <p:cNvGrpSpPr/>
          <p:nvPr/>
        </p:nvGrpSpPr>
        <p:grpSpPr>
          <a:xfrm>
            <a:off x="3000322" y="2204348"/>
            <a:ext cx="427578" cy="421351"/>
            <a:chOff x="-5254775" y="3631325"/>
            <a:chExt cx="296950" cy="292625"/>
          </a:xfrm>
        </p:grpSpPr>
        <p:sp>
          <p:nvSpPr>
            <p:cNvPr id="7646" name="Google Shape;7646;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9"/>
          <p:cNvGrpSpPr/>
          <p:nvPr/>
        </p:nvGrpSpPr>
        <p:grpSpPr>
          <a:xfrm>
            <a:off x="3016181" y="2756270"/>
            <a:ext cx="419659" cy="420775"/>
            <a:chOff x="-5251625" y="3991275"/>
            <a:chExt cx="291450" cy="292225"/>
          </a:xfrm>
        </p:grpSpPr>
        <p:sp>
          <p:nvSpPr>
            <p:cNvPr id="7654" name="Google Shape;7654;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5756763" y="1689240"/>
            <a:ext cx="319874" cy="419623"/>
            <a:chOff x="-3365275" y="3253275"/>
            <a:chExt cx="222150" cy="291425"/>
          </a:xfrm>
        </p:grpSpPr>
        <p:sp>
          <p:nvSpPr>
            <p:cNvPr id="7660" name="Google Shape;7660;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69"/>
          <p:cNvGrpSpPr/>
          <p:nvPr/>
        </p:nvGrpSpPr>
        <p:grpSpPr>
          <a:xfrm>
            <a:off x="5730701" y="2204058"/>
            <a:ext cx="371998" cy="421927"/>
            <a:chOff x="-3383375" y="3611625"/>
            <a:chExt cx="258350" cy="293025"/>
          </a:xfrm>
        </p:grpSpPr>
        <p:sp>
          <p:nvSpPr>
            <p:cNvPr id="7663" name="Google Shape;7663;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69"/>
          <p:cNvGrpSpPr/>
          <p:nvPr/>
        </p:nvGrpSpPr>
        <p:grpSpPr>
          <a:xfrm>
            <a:off x="5793050" y="2756826"/>
            <a:ext cx="271097" cy="419659"/>
            <a:chOff x="-3347950" y="3971575"/>
            <a:chExt cx="188275" cy="291450"/>
          </a:xfrm>
        </p:grpSpPr>
        <p:sp>
          <p:nvSpPr>
            <p:cNvPr id="7666" name="Google Shape;7666;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9"/>
          <p:cNvGrpSpPr/>
          <p:nvPr/>
        </p:nvGrpSpPr>
        <p:grpSpPr>
          <a:xfrm>
            <a:off x="842909" y="3307061"/>
            <a:ext cx="371998" cy="421927"/>
            <a:chOff x="-1575775" y="3238300"/>
            <a:chExt cx="258350" cy="293025"/>
          </a:xfrm>
        </p:grpSpPr>
        <p:sp>
          <p:nvSpPr>
            <p:cNvPr id="7670" name="Google Shape;7670;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2487807" y="3309051"/>
            <a:ext cx="423079" cy="424159"/>
            <a:chOff x="-1591550" y="3597475"/>
            <a:chExt cx="293825" cy="294575"/>
          </a:xfrm>
        </p:grpSpPr>
        <p:sp>
          <p:nvSpPr>
            <p:cNvPr id="7676" name="Google Shape;7676;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9"/>
          <p:cNvGrpSpPr/>
          <p:nvPr/>
        </p:nvGrpSpPr>
        <p:grpSpPr>
          <a:xfrm>
            <a:off x="4137277" y="3318663"/>
            <a:ext cx="421927" cy="399248"/>
            <a:chOff x="-1592325" y="3957400"/>
            <a:chExt cx="293025" cy="277275"/>
          </a:xfrm>
        </p:grpSpPr>
        <p:sp>
          <p:nvSpPr>
            <p:cNvPr id="7680" name="Google Shape;7680;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9"/>
          <p:cNvGrpSpPr/>
          <p:nvPr/>
        </p:nvGrpSpPr>
        <p:grpSpPr>
          <a:xfrm>
            <a:off x="3624147" y="3310744"/>
            <a:ext cx="369730" cy="420775"/>
            <a:chOff x="-778700" y="3612425"/>
            <a:chExt cx="256775" cy="292225"/>
          </a:xfrm>
        </p:grpSpPr>
        <p:sp>
          <p:nvSpPr>
            <p:cNvPr id="7685" name="Google Shape;7685;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9"/>
          <p:cNvGrpSpPr/>
          <p:nvPr/>
        </p:nvGrpSpPr>
        <p:grpSpPr>
          <a:xfrm>
            <a:off x="6095649" y="3828305"/>
            <a:ext cx="340731" cy="387641"/>
            <a:chOff x="7728464" y="1561258"/>
            <a:chExt cx="349719" cy="397866"/>
          </a:xfrm>
        </p:grpSpPr>
        <p:sp>
          <p:nvSpPr>
            <p:cNvPr id="7692" name="Google Shape;7692;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4018617" y="3828305"/>
            <a:ext cx="387681" cy="387641"/>
            <a:chOff x="5611350" y="1561258"/>
            <a:chExt cx="397907" cy="397866"/>
          </a:xfrm>
        </p:grpSpPr>
        <p:sp>
          <p:nvSpPr>
            <p:cNvPr id="7695" name="Google Shape;7695;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9"/>
          <p:cNvGrpSpPr/>
          <p:nvPr/>
        </p:nvGrpSpPr>
        <p:grpSpPr>
          <a:xfrm>
            <a:off x="4537903" y="3925571"/>
            <a:ext cx="387610" cy="193109"/>
            <a:chOff x="6140660" y="1661097"/>
            <a:chExt cx="397835" cy="198202"/>
          </a:xfrm>
        </p:grpSpPr>
        <p:sp>
          <p:nvSpPr>
            <p:cNvPr id="7700" name="Google Shape;7700;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69"/>
          <p:cNvGrpSpPr/>
          <p:nvPr/>
        </p:nvGrpSpPr>
        <p:grpSpPr>
          <a:xfrm>
            <a:off x="5057118" y="3828305"/>
            <a:ext cx="387681" cy="387641"/>
            <a:chOff x="6669907" y="1561258"/>
            <a:chExt cx="397907" cy="397866"/>
          </a:xfrm>
        </p:grpSpPr>
        <p:sp>
          <p:nvSpPr>
            <p:cNvPr id="7705" name="Google Shape;7705;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69"/>
          <p:cNvGrpSpPr/>
          <p:nvPr/>
        </p:nvGrpSpPr>
        <p:grpSpPr>
          <a:xfrm>
            <a:off x="1942348" y="3885842"/>
            <a:ext cx="387681" cy="272572"/>
            <a:chOff x="3386036" y="1746339"/>
            <a:chExt cx="397907" cy="279762"/>
          </a:xfrm>
        </p:grpSpPr>
        <p:sp>
          <p:nvSpPr>
            <p:cNvPr id="7711" name="Google Shape;7711;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9"/>
          <p:cNvGrpSpPr/>
          <p:nvPr/>
        </p:nvGrpSpPr>
        <p:grpSpPr>
          <a:xfrm>
            <a:off x="2980045" y="3828288"/>
            <a:ext cx="387681" cy="387681"/>
            <a:chOff x="4417380" y="1687279"/>
            <a:chExt cx="397907" cy="397907"/>
          </a:xfrm>
        </p:grpSpPr>
        <p:sp>
          <p:nvSpPr>
            <p:cNvPr id="7714" name="Google Shape;7714;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69"/>
          <p:cNvGrpSpPr/>
          <p:nvPr/>
        </p:nvGrpSpPr>
        <p:grpSpPr>
          <a:xfrm>
            <a:off x="7926526" y="3308537"/>
            <a:ext cx="387661" cy="387661"/>
            <a:chOff x="2869999" y="1687279"/>
            <a:chExt cx="397887" cy="397887"/>
          </a:xfrm>
        </p:grpSpPr>
        <p:sp>
          <p:nvSpPr>
            <p:cNvPr id="7717" name="Google Shape;7717;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9"/>
          <p:cNvGrpSpPr/>
          <p:nvPr/>
        </p:nvGrpSpPr>
        <p:grpSpPr>
          <a:xfrm>
            <a:off x="2461634" y="3828664"/>
            <a:ext cx="386807" cy="386929"/>
            <a:chOff x="3902887" y="1687655"/>
            <a:chExt cx="397010" cy="397135"/>
          </a:xfrm>
        </p:grpSpPr>
        <p:sp>
          <p:nvSpPr>
            <p:cNvPr id="7720" name="Google Shape;7720;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3499331" y="3828344"/>
            <a:ext cx="387681" cy="387681"/>
            <a:chOff x="4933458" y="1687279"/>
            <a:chExt cx="397907" cy="397907"/>
          </a:xfrm>
        </p:grpSpPr>
        <p:sp>
          <p:nvSpPr>
            <p:cNvPr id="7723" name="Google Shape;7723;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9"/>
          <p:cNvGrpSpPr/>
          <p:nvPr/>
        </p:nvGrpSpPr>
        <p:grpSpPr>
          <a:xfrm>
            <a:off x="5273586" y="3308775"/>
            <a:ext cx="387681" cy="387661"/>
            <a:chOff x="266768" y="1721375"/>
            <a:chExt cx="397907" cy="397887"/>
          </a:xfrm>
        </p:grpSpPr>
        <p:sp>
          <p:nvSpPr>
            <p:cNvPr id="7726" name="Google Shape;7726;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69"/>
          <p:cNvGrpSpPr/>
          <p:nvPr/>
        </p:nvGrpSpPr>
        <p:grpSpPr>
          <a:xfrm>
            <a:off x="7395588" y="3308924"/>
            <a:ext cx="387539" cy="386888"/>
            <a:chOff x="2408992" y="1722875"/>
            <a:chExt cx="397761" cy="397093"/>
          </a:xfrm>
        </p:grpSpPr>
        <p:sp>
          <p:nvSpPr>
            <p:cNvPr id="7729" name="Google Shape;7729;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69"/>
          <p:cNvGrpSpPr/>
          <p:nvPr/>
        </p:nvGrpSpPr>
        <p:grpSpPr>
          <a:xfrm>
            <a:off x="5576404" y="3828305"/>
            <a:ext cx="387641" cy="387641"/>
            <a:chOff x="7199196" y="1561258"/>
            <a:chExt cx="397866" cy="397866"/>
          </a:xfrm>
        </p:grpSpPr>
        <p:sp>
          <p:nvSpPr>
            <p:cNvPr id="7732" name="Google Shape;7732;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9"/>
          <p:cNvGrpSpPr/>
          <p:nvPr/>
        </p:nvGrpSpPr>
        <p:grpSpPr>
          <a:xfrm>
            <a:off x="6332282" y="3308537"/>
            <a:ext cx="387661" cy="387661"/>
            <a:chOff x="1379798" y="1723250"/>
            <a:chExt cx="397887" cy="397887"/>
          </a:xfrm>
        </p:grpSpPr>
        <p:sp>
          <p:nvSpPr>
            <p:cNvPr id="7736" name="Google Shape;7736;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9"/>
          <p:cNvGrpSpPr/>
          <p:nvPr/>
        </p:nvGrpSpPr>
        <p:grpSpPr>
          <a:xfrm>
            <a:off x="5801242" y="3308537"/>
            <a:ext cx="387641" cy="387661"/>
            <a:chOff x="864491" y="1723250"/>
            <a:chExt cx="397866" cy="397887"/>
          </a:xfrm>
        </p:grpSpPr>
        <p:sp>
          <p:nvSpPr>
            <p:cNvPr id="7741" name="Google Shape;7741;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4" name="Google Shape;7744;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5" name="Google Shape;7745;p69"/>
          <p:cNvGrpSpPr/>
          <p:nvPr/>
        </p:nvGrpSpPr>
        <p:grpSpPr>
          <a:xfrm>
            <a:off x="6568070" y="3827060"/>
            <a:ext cx="388966" cy="388966"/>
            <a:chOff x="1190625" y="238125"/>
            <a:chExt cx="5235075" cy="5235075"/>
          </a:xfrm>
        </p:grpSpPr>
        <p:sp>
          <p:nvSpPr>
            <p:cNvPr id="7746" name="Google Shape;7746;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8" name="Google Shape;774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52"/>
        <p:cNvGrpSpPr/>
        <p:nvPr/>
      </p:nvGrpSpPr>
      <p:grpSpPr>
        <a:xfrm>
          <a:off x="0" y="0"/>
          <a:ext cx="0" cy="0"/>
          <a:chOff x="0" y="0"/>
          <a:chExt cx="0" cy="0"/>
        </a:xfrm>
      </p:grpSpPr>
      <p:pic>
        <p:nvPicPr>
          <p:cNvPr id="7753" name="Google Shape;7753;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a:xfrm>
            <a:off x="720000" y="445025"/>
            <a:ext cx="7704000" cy="572700"/>
          </a:xfrm>
        </p:spPr>
        <p:txBody>
          <a:bodyPr/>
          <a:lstStyle/>
          <a:p>
            <a:r>
              <a:rPr lang="en-US" altLang="zh-TW"/>
              <a:t>feature engineering</a:t>
            </a:r>
            <a:endParaRPr lang="zh-TW" altLang="en-US"/>
          </a:p>
        </p:txBody>
      </p:sp>
      <p:sp>
        <p:nvSpPr>
          <p:cNvPr id="8" name="文字方塊 7">
            <a:extLst>
              <a:ext uri="{FF2B5EF4-FFF2-40B4-BE49-F238E27FC236}">
                <a16:creationId xmlns:a16="http://schemas.microsoft.com/office/drawing/2014/main" id="{343809CC-047D-9BBD-FE78-5BA96C6E933D}"/>
              </a:ext>
            </a:extLst>
          </p:cNvPr>
          <p:cNvSpPr txBox="1"/>
          <p:nvPr/>
        </p:nvSpPr>
        <p:spPr>
          <a:xfrm>
            <a:off x="1371601" y="1095679"/>
            <a:ext cx="6400800" cy="369332"/>
          </a:xfrm>
          <a:prstGeom prst="rect">
            <a:avLst/>
          </a:prstGeom>
          <a:noFill/>
        </p:spPr>
        <p:txBody>
          <a:bodyPr wrap="square">
            <a:spAutoFit/>
          </a:bodyPr>
          <a:lstStyle/>
          <a:p>
            <a:r>
              <a:rPr lang="en-US" altLang="zh-TW" sz="1800" b="1">
                <a:sym typeface="Didact Gothic"/>
              </a:rPr>
              <a:t>Imbalance Features:</a:t>
            </a:r>
          </a:p>
        </p:txBody>
      </p:sp>
      <p:grpSp>
        <p:nvGrpSpPr>
          <p:cNvPr id="54" name="群組 53">
            <a:extLst>
              <a:ext uri="{FF2B5EF4-FFF2-40B4-BE49-F238E27FC236}">
                <a16:creationId xmlns:a16="http://schemas.microsoft.com/office/drawing/2014/main" id="{B50A02BB-FF0D-207E-A419-4E9DBBD713E7}"/>
              </a:ext>
            </a:extLst>
          </p:cNvPr>
          <p:cNvGrpSpPr/>
          <p:nvPr/>
        </p:nvGrpSpPr>
        <p:grpSpPr>
          <a:xfrm>
            <a:off x="2507673" y="1542965"/>
            <a:ext cx="4128654" cy="1222177"/>
            <a:chOff x="2507673" y="1750967"/>
            <a:chExt cx="4128654" cy="1222177"/>
          </a:xfrm>
        </p:grpSpPr>
        <p:pic>
          <p:nvPicPr>
            <p:cNvPr id="4" name="圖片 3">
              <a:extLst>
                <a:ext uri="{FF2B5EF4-FFF2-40B4-BE49-F238E27FC236}">
                  <a16:creationId xmlns:a16="http://schemas.microsoft.com/office/drawing/2014/main" id="{5DEE4AA0-5494-8804-EB94-96F23E794723}"/>
                </a:ext>
              </a:extLst>
            </p:cNvPr>
            <p:cNvPicPr>
              <a:picLocks noChangeAspect="1"/>
            </p:cNvPicPr>
            <p:nvPr/>
          </p:nvPicPr>
          <p:blipFill>
            <a:blip r:embed="rId3"/>
            <a:stretch>
              <a:fillRect/>
            </a:stretch>
          </p:blipFill>
          <p:spPr>
            <a:xfrm>
              <a:off x="5721927" y="1750967"/>
              <a:ext cx="914400" cy="914400"/>
            </a:xfrm>
            <a:prstGeom prst="rect">
              <a:avLst/>
            </a:prstGeom>
          </p:spPr>
        </p:pic>
        <p:pic>
          <p:nvPicPr>
            <p:cNvPr id="41" name="圖片 40">
              <a:extLst>
                <a:ext uri="{FF2B5EF4-FFF2-40B4-BE49-F238E27FC236}">
                  <a16:creationId xmlns:a16="http://schemas.microsoft.com/office/drawing/2014/main" id="{786A787D-E0AF-6BFB-3E65-FC28FCDD9887}"/>
                </a:ext>
              </a:extLst>
            </p:cNvPr>
            <p:cNvPicPr>
              <a:picLocks noChangeAspect="1"/>
            </p:cNvPicPr>
            <p:nvPr/>
          </p:nvPicPr>
          <p:blipFill>
            <a:blip r:embed="rId4"/>
            <a:stretch>
              <a:fillRect/>
            </a:stretch>
          </p:blipFill>
          <p:spPr>
            <a:xfrm>
              <a:off x="2507673" y="1750967"/>
              <a:ext cx="914400" cy="914400"/>
            </a:xfrm>
            <a:prstGeom prst="rect">
              <a:avLst/>
            </a:prstGeom>
          </p:spPr>
        </p:pic>
        <p:pic>
          <p:nvPicPr>
            <p:cNvPr id="45" name="圖片 44">
              <a:extLst>
                <a:ext uri="{FF2B5EF4-FFF2-40B4-BE49-F238E27FC236}">
                  <a16:creationId xmlns:a16="http://schemas.microsoft.com/office/drawing/2014/main" id="{9356AD28-570F-89C0-447E-3119B858E7AF}"/>
                </a:ext>
              </a:extLst>
            </p:cNvPr>
            <p:cNvPicPr>
              <a:picLocks noChangeAspect="1"/>
            </p:cNvPicPr>
            <p:nvPr/>
          </p:nvPicPr>
          <p:blipFill>
            <a:blip r:embed="rId5"/>
            <a:stretch>
              <a:fillRect/>
            </a:stretch>
          </p:blipFill>
          <p:spPr>
            <a:xfrm>
              <a:off x="4114800" y="1750967"/>
              <a:ext cx="914400" cy="914400"/>
            </a:xfrm>
            <a:prstGeom prst="rect">
              <a:avLst/>
            </a:prstGeom>
          </p:spPr>
        </p:pic>
        <p:sp>
          <p:nvSpPr>
            <p:cNvPr id="46" name="文字方塊 45">
              <a:extLst>
                <a:ext uri="{FF2B5EF4-FFF2-40B4-BE49-F238E27FC236}">
                  <a16:creationId xmlns:a16="http://schemas.microsoft.com/office/drawing/2014/main" id="{8CF1B8B5-CA76-2673-2FA9-D8FCC114D39B}"/>
                </a:ext>
              </a:extLst>
            </p:cNvPr>
            <p:cNvSpPr txBox="1"/>
            <p:nvPr/>
          </p:nvSpPr>
          <p:spPr>
            <a:xfrm>
              <a:off x="2507673" y="2665367"/>
              <a:ext cx="914401" cy="307777"/>
            </a:xfrm>
            <a:prstGeom prst="rect">
              <a:avLst/>
            </a:prstGeom>
            <a:noFill/>
          </p:spPr>
          <p:txBody>
            <a:bodyPr wrap="square">
              <a:spAutoFit/>
            </a:bodyPr>
            <a:lstStyle/>
            <a:p>
              <a:pPr algn="ctr"/>
              <a:r>
                <a:rPr lang="en-US" altLang="zh-TW">
                  <a:sym typeface="Didact Gothic"/>
                </a:rPr>
                <a:t>Price</a:t>
              </a:r>
            </a:p>
          </p:txBody>
        </p:sp>
        <p:sp>
          <p:nvSpPr>
            <p:cNvPr id="47" name="文字方塊 46">
              <a:extLst>
                <a:ext uri="{FF2B5EF4-FFF2-40B4-BE49-F238E27FC236}">
                  <a16:creationId xmlns:a16="http://schemas.microsoft.com/office/drawing/2014/main" id="{9710CB5D-6B47-CD16-B9E3-6D6D9BC799F6}"/>
                </a:ext>
              </a:extLst>
            </p:cNvPr>
            <p:cNvSpPr txBox="1"/>
            <p:nvPr/>
          </p:nvSpPr>
          <p:spPr>
            <a:xfrm>
              <a:off x="5721926" y="2665367"/>
              <a:ext cx="914401" cy="307777"/>
            </a:xfrm>
            <a:prstGeom prst="rect">
              <a:avLst/>
            </a:prstGeom>
            <a:noFill/>
          </p:spPr>
          <p:txBody>
            <a:bodyPr wrap="square">
              <a:spAutoFit/>
            </a:bodyPr>
            <a:lstStyle/>
            <a:p>
              <a:pPr algn="ctr"/>
              <a:r>
                <a:rPr lang="en-US" altLang="zh-TW">
                  <a:sym typeface="Didact Gothic"/>
                </a:rPr>
                <a:t>Size</a:t>
              </a:r>
            </a:p>
          </p:txBody>
        </p:sp>
      </p:grpSp>
      <p:sp>
        <p:nvSpPr>
          <p:cNvPr id="51" name="文字方塊 50">
            <a:extLst>
              <a:ext uri="{FF2B5EF4-FFF2-40B4-BE49-F238E27FC236}">
                <a16:creationId xmlns:a16="http://schemas.microsoft.com/office/drawing/2014/main" id="{0486F2AA-9955-2327-DC37-C435666202CF}"/>
              </a:ext>
            </a:extLst>
          </p:cNvPr>
          <p:cNvSpPr txBox="1"/>
          <p:nvPr/>
        </p:nvSpPr>
        <p:spPr>
          <a:xfrm>
            <a:off x="1371601" y="2843096"/>
            <a:ext cx="6400800" cy="1308050"/>
          </a:xfrm>
          <a:prstGeom prst="rect">
            <a:avLst/>
          </a:prstGeom>
          <a:noFill/>
        </p:spPr>
        <p:txBody>
          <a:bodyPr wrap="square">
            <a:spAutoFit/>
          </a:bodyPr>
          <a:lstStyle/>
          <a:p>
            <a:pPr>
              <a:spcBef>
                <a:spcPts val="600"/>
              </a:spcBef>
            </a:pPr>
            <a:r>
              <a:rPr lang="en-US" sz="1800" b="1"/>
              <a:t>Statistical Aggregation Features:</a:t>
            </a:r>
          </a:p>
          <a:p>
            <a:pPr>
              <a:spcBef>
                <a:spcPts val="600"/>
              </a:spcBef>
            </a:pPr>
            <a:r>
              <a:rPr lang="en-US"/>
              <a:t>Mean, Median, Quantile, Mode, Standard, Skewness, Kurtosis</a:t>
            </a:r>
          </a:p>
          <a:p>
            <a:pPr>
              <a:spcBef>
                <a:spcPts val="600"/>
              </a:spcBef>
            </a:pPr>
            <a:endParaRPr lang="en-US"/>
          </a:p>
          <a:p>
            <a:pPr>
              <a:spcBef>
                <a:spcPts val="600"/>
              </a:spcBef>
            </a:pPr>
            <a:r>
              <a:rPr lang="en-US" sz="1800" b="1"/>
              <a:t>Time Series Features:</a:t>
            </a:r>
          </a:p>
        </p:txBody>
      </p:sp>
      <p:pic>
        <p:nvPicPr>
          <p:cNvPr id="1032" name="Picture 8">
            <a:extLst>
              <a:ext uri="{FF2B5EF4-FFF2-40B4-BE49-F238E27FC236}">
                <a16:creationId xmlns:a16="http://schemas.microsoft.com/office/drawing/2014/main" id="{9D6BEE69-462F-1981-D09D-F5FE9DC2DB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189" b="38161"/>
          <a:stretch/>
        </p:blipFill>
        <p:spPr bwMode="auto">
          <a:xfrm>
            <a:off x="2877579" y="4228613"/>
            <a:ext cx="3388842" cy="61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2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en-US" altLang="zh-TW"/>
              <a:t>Model Training</a:t>
            </a:r>
            <a:endParaRPr lang="zh-TW" altLang="en-US"/>
          </a:p>
        </p:txBody>
      </p:sp>
      <p:sp>
        <p:nvSpPr>
          <p:cNvPr id="5" name="文字方塊 4">
            <a:extLst>
              <a:ext uri="{FF2B5EF4-FFF2-40B4-BE49-F238E27FC236}">
                <a16:creationId xmlns:a16="http://schemas.microsoft.com/office/drawing/2014/main" id="{CBB9079A-1313-4F59-BA7C-CED79C345196}"/>
              </a:ext>
            </a:extLst>
          </p:cNvPr>
          <p:cNvSpPr txBox="1"/>
          <p:nvPr/>
        </p:nvSpPr>
        <p:spPr>
          <a:xfrm>
            <a:off x="1371600" y="1032867"/>
            <a:ext cx="6400800" cy="3077766"/>
          </a:xfrm>
          <a:prstGeom prst="rect">
            <a:avLst/>
          </a:prstGeom>
          <a:noFill/>
        </p:spPr>
        <p:txBody>
          <a:bodyPr wrap="square">
            <a:spAutoFit/>
          </a:bodyPr>
          <a:lstStyle/>
          <a:p>
            <a:pPr lvl="0"/>
            <a:r>
              <a:rPr lang="en-US" altLang="zh-TW" sz="1800" b="1">
                <a:sym typeface="Didact Gothic"/>
              </a:rPr>
              <a:t>Feature Selection:</a:t>
            </a:r>
          </a:p>
          <a:p>
            <a:pPr lvl="0"/>
            <a:r>
              <a:rPr lang="en-US" altLang="zh-TW" err="1">
                <a:sym typeface="Didact Gothic"/>
              </a:rPr>
              <a:t>CAT_model.feature_importance</a:t>
            </a:r>
            <a:r>
              <a:rPr lang="en-US" altLang="zh-TW">
                <a:sym typeface="Didact Gothic"/>
              </a:rPr>
              <a:t>()</a:t>
            </a:r>
            <a:endParaRPr lang="en-US" altLang="zh-TW" sz="1800" b="1">
              <a:sym typeface="Didact Gothic"/>
            </a:endParaRPr>
          </a:p>
          <a:p>
            <a:r>
              <a:rPr lang="en-US" altLang="zh-TW" err="1">
                <a:sym typeface="Didact Gothic"/>
              </a:rPr>
              <a:t>LGB_model.feature_importance</a:t>
            </a:r>
            <a:r>
              <a:rPr lang="en-US" altLang="zh-TW">
                <a:sym typeface="Didact Gothic"/>
              </a:rPr>
              <a:t>()</a:t>
            </a:r>
          </a:p>
          <a:p>
            <a:endParaRPr lang="en-US" altLang="zh-TW">
              <a:sym typeface="Didact Gothic"/>
            </a:endParaRPr>
          </a:p>
          <a:p>
            <a:pPr lvl="0"/>
            <a:r>
              <a:rPr lang="en-US" altLang="zh-TW" sz="1800" b="1">
                <a:sym typeface="Didact Gothic"/>
              </a:rPr>
              <a:t>Using Model:</a:t>
            </a:r>
          </a:p>
          <a:p>
            <a:pPr lvl="0"/>
            <a:r>
              <a:rPr lang="en-US" altLang="zh-TW">
                <a:sym typeface="Didact Gothic"/>
              </a:rPr>
              <a:t>Cat Boost Regressor</a:t>
            </a:r>
            <a:r>
              <a:rPr lang="zh-TW" altLang="en-US">
                <a:sym typeface="Didact Gothic"/>
              </a:rPr>
              <a:t>、</a:t>
            </a:r>
            <a:r>
              <a:rPr lang="en-US"/>
              <a:t>Light GBM (LGBM Regressor)</a:t>
            </a:r>
          </a:p>
          <a:p>
            <a:pPr lvl="0"/>
            <a:r>
              <a:rPr lang="en-US" altLang="zh-TW">
                <a:sym typeface="Didact Gothic"/>
              </a:rPr>
              <a:t>- Epochs = 100</a:t>
            </a:r>
          </a:p>
          <a:p>
            <a:pPr lvl="0"/>
            <a:r>
              <a:rPr lang="en-US" altLang="zh-TW">
                <a:sym typeface="Didact Gothic"/>
              </a:rPr>
              <a:t>- Early Stopping</a:t>
            </a:r>
          </a:p>
          <a:p>
            <a:pPr lvl="0"/>
            <a:r>
              <a:rPr lang="en-US" altLang="zh-TW">
                <a:sym typeface="Didact Gothic"/>
              </a:rPr>
              <a:t>- Evaluation Metric: MAE</a:t>
            </a:r>
          </a:p>
          <a:p>
            <a:pPr lvl="0"/>
            <a:r>
              <a:rPr lang="en-US" altLang="zh-TW">
                <a:sym typeface="Didact Gothic"/>
              </a:rPr>
              <a:t>- Save model</a:t>
            </a:r>
          </a:p>
          <a:p>
            <a:pPr lvl="0"/>
            <a:endParaRPr lang="en-US" altLang="zh-TW">
              <a:sym typeface="Didact Gothic"/>
            </a:endParaRPr>
          </a:p>
          <a:p>
            <a:pPr lvl="0"/>
            <a:r>
              <a:rPr lang="en-US" altLang="zh-TW" sz="1800" b="1">
                <a:sym typeface="Didact Gothic"/>
              </a:rPr>
              <a:t>Cross Validation:</a:t>
            </a:r>
          </a:p>
          <a:p>
            <a:r>
              <a:rPr lang="en-US" altLang="zh-TW">
                <a:sym typeface="Didact Gothic"/>
              </a:rPr>
              <a:t>- 5-Fold </a:t>
            </a:r>
          </a:p>
        </p:txBody>
      </p:sp>
    </p:spTree>
    <p:extLst>
      <p:ext uri="{BB962C8B-B14F-4D97-AF65-F5344CB8AC3E}">
        <p14:creationId xmlns:p14="http://schemas.microsoft.com/office/powerpoint/2010/main" val="101844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D785D-A662-51FD-8661-8A09E8CB7DF9}"/>
              </a:ext>
            </a:extLst>
          </p:cNvPr>
          <p:cNvSpPr>
            <a:spLocks noGrp="1"/>
          </p:cNvSpPr>
          <p:nvPr>
            <p:ph type="title"/>
          </p:nvPr>
        </p:nvSpPr>
        <p:spPr/>
        <p:txBody>
          <a:bodyPr/>
          <a:lstStyle/>
          <a:p>
            <a:r>
              <a:rPr lang="en-US" altLang="zh-TW"/>
              <a:t>Ensemble Learning</a:t>
            </a:r>
            <a:endParaRPr lang="zh-TW" altLang="en-US"/>
          </a:p>
        </p:txBody>
      </p:sp>
      <p:sp>
        <p:nvSpPr>
          <p:cNvPr id="4" name="文字方塊 3">
            <a:extLst>
              <a:ext uri="{FF2B5EF4-FFF2-40B4-BE49-F238E27FC236}">
                <a16:creationId xmlns:a16="http://schemas.microsoft.com/office/drawing/2014/main" id="{BD7B5C73-E9DB-A1F6-4A50-421001764634}"/>
              </a:ext>
            </a:extLst>
          </p:cNvPr>
          <p:cNvSpPr txBox="1"/>
          <p:nvPr/>
        </p:nvSpPr>
        <p:spPr>
          <a:xfrm>
            <a:off x="1371600" y="1066216"/>
            <a:ext cx="6400800" cy="3416320"/>
          </a:xfrm>
          <a:prstGeom prst="rect">
            <a:avLst/>
          </a:prstGeom>
          <a:noFill/>
        </p:spPr>
        <p:txBody>
          <a:bodyPr wrap="square">
            <a:spAutoFit/>
          </a:bodyPr>
          <a:lstStyle/>
          <a:p>
            <a:pPr lvl="0"/>
            <a:r>
              <a:rPr lang="en-US" altLang="zh-TW" sz="1800" b="1">
                <a:sym typeface="Didact Gothic"/>
              </a:rPr>
              <a:t>Bagging:</a:t>
            </a:r>
          </a:p>
          <a:p>
            <a:pPr lvl="0"/>
            <a:endParaRPr lang="en-US" altLang="zh-TW" sz="1800" b="1">
              <a:sym typeface="Didact Gothic"/>
            </a:endParaRPr>
          </a:p>
          <a:p>
            <a:pPr lvl="0"/>
            <a:endParaRPr lang="en-US" altLang="zh-TW" sz="1800" b="1">
              <a:sym typeface="Didact Gothic"/>
            </a:endParaRPr>
          </a:p>
          <a:p>
            <a:pPr lvl="0"/>
            <a:endParaRPr lang="en-US" altLang="zh-TW" sz="1800" b="1">
              <a:sym typeface="Didact Gothic"/>
            </a:endParaRPr>
          </a:p>
          <a:p>
            <a:pPr lvl="0"/>
            <a:r>
              <a:rPr lang="en-US" altLang="zh-TW" sz="1800" b="1">
                <a:sym typeface="Didact Gothic"/>
              </a:rPr>
              <a:t>Boosting:</a:t>
            </a:r>
          </a:p>
          <a:p>
            <a:pPr lvl="0"/>
            <a:endParaRPr lang="en-US" altLang="zh-TW" sz="1800" b="1">
              <a:sym typeface="Didact Gothic"/>
            </a:endParaRPr>
          </a:p>
          <a:p>
            <a:pPr lvl="0" algn="ctr"/>
            <a:r>
              <a:rPr lang="en-US" altLang="zh-TW" sz="1600">
                <a:sym typeface="Didact Gothic"/>
              </a:rPr>
              <a:t>Cat Boost Regressor</a:t>
            </a:r>
            <a:r>
              <a:rPr lang="zh-TW" altLang="en-US" sz="1600">
                <a:sym typeface="Didact Gothic"/>
              </a:rPr>
              <a:t>、</a:t>
            </a:r>
            <a:r>
              <a:rPr lang="en-US" sz="1600"/>
              <a:t>Light GBM (LGBM Regressor)</a:t>
            </a:r>
            <a:endParaRPr lang="en-US" altLang="zh-TW" sz="1800" b="1">
              <a:sym typeface="Didact Gothic"/>
            </a:endParaRPr>
          </a:p>
          <a:p>
            <a:pPr lvl="0"/>
            <a:endParaRPr lang="en-US" altLang="zh-TW" sz="1800" b="1">
              <a:sym typeface="Didact Gothic"/>
            </a:endParaRPr>
          </a:p>
          <a:p>
            <a:r>
              <a:rPr lang="en-US" altLang="zh-TW" sz="1800" b="1">
                <a:sym typeface="Didact Gothic"/>
              </a:rPr>
              <a:t>Stacking:</a:t>
            </a:r>
          </a:p>
          <a:p>
            <a:pPr lvl="0"/>
            <a:endParaRPr lang="en-US" altLang="zh-TW" sz="1800" b="1">
              <a:sym typeface="Didact Gothic"/>
            </a:endParaRPr>
          </a:p>
          <a:p>
            <a:pPr lvl="0"/>
            <a:endParaRPr lang="en-US" altLang="zh-TW" sz="1800" b="1">
              <a:sym typeface="Didact Gothic"/>
            </a:endParaRPr>
          </a:p>
          <a:p>
            <a:pPr lvl="0"/>
            <a:endParaRPr lang="en-US" altLang="zh-TW" sz="1800" b="1">
              <a:sym typeface="Didact Gothic"/>
            </a:endParaRPr>
          </a:p>
        </p:txBody>
      </p:sp>
      <p:grpSp>
        <p:nvGrpSpPr>
          <p:cNvPr id="83" name="群組 82">
            <a:extLst>
              <a:ext uri="{FF2B5EF4-FFF2-40B4-BE49-F238E27FC236}">
                <a16:creationId xmlns:a16="http://schemas.microsoft.com/office/drawing/2014/main" id="{E3F3E61F-FCC8-D505-0958-3BB8810D7CD4}"/>
              </a:ext>
            </a:extLst>
          </p:cNvPr>
          <p:cNvGrpSpPr/>
          <p:nvPr/>
        </p:nvGrpSpPr>
        <p:grpSpPr>
          <a:xfrm>
            <a:off x="1803168" y="1295282"/>
            <a:ext cx="5537663" cy="1038802"/>
            <a:chOff x="2532610" y="1115291"/>
            <a:chExt cx="5537663" cy="1038802"/>
          </a:xfrm>
        </p:grpSpPr>
        <p:grpSp>
          <p:nvGrpSpPr>
            <p:cNvPr id="80" name="群組 79">
              <a:extLst>
                <a:ext uri="{FF2B5EF4-FFF2-40B4-BE49-F238E27FC236}">
                  <a16:creationId xmlns:a16="http://schemas.microsoft.com/office/drawing/2014/main" id="{2F6E4C5C-9425-747B-9F93-E316BD5F8CC9}"/>
                </a:ext>
              </a:extLst>
            </p:cNvPr>
            <p:cNvGrpSpPr/>
            <p:nvPr/>
          </p:nvGrpSpPr>
          <p:grpSpPr>
            <a:xfrm>
              <a:off x="4225635" y="1115291"/>
              <a:ext cx="817420" cy="1038802"/>
              <a:chOff x="4225635" y="1115291"/>
              <a:chExt cx="817420" cy="1038802"/>
            </a:xfrm>
          </p:grpSpPr>
          <p:sp>
            <p:nvSpPr>
              <p:cNvPr id="5" name="矩形: 圓角 4">
                <a:extLst>
                  <a:ext uri="{FF2B5EF4-FFF2-40B4-BE49-F238E27FC236}">
                    <a16:creationId xmlns:a16="http://schemas.microsoft.com/office/drawing/2014/main" id="{EFDC8FE8-6105-1F94-FB57-8F2832EEB6DB}"/>
                  </a:ext>
                </a:extLst>
              </p:cNvPr>
              <p:cNvSpPr/>
              <p:nvPr/>
            </p:nvSpPr>
            <p:spPr>
              <a:xfrm>
                <a:off x="4225636" y="1115291"/>
                <a:ext cx="817419" cy="471054"/>
              </a:xfrm>
              <a:prstGeom prst="roundRect">
                <a:avLst/>
              </a:prstGeom>
              <a:solidFill>
                <a:srgbClr val="FF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CAT</a:t>
                </a:r>
              </a:p>
            </p:txBody>
          </p:sp>
          <p:sp>
            <p:nvSpPr>
              <p:cNvPr id="6" name="矩形: 圓角 5">
                <a:extLst>
                  <a:ext uri="{FF2B5EF4-FFF2-40B4-BE49-F238E27FC236}">
                    <a16:creationId xmlns:a16="http://schemas.microsoft.com/office/drawing/2014/main" id="{A24204B9-59D1-A552-9BE8-BD2CF1865FE6}"/>
                  </a:ext>
                </a:extLst>
              </p:cNvPr>
              <p:cNvSpPr/>
              <p:nvPr/>
            </p:nvSpPr>
            <p:spPr>
              <a:xfrm>
                <a:off x="4225635" y="1683039"/>
                <a:ext cx="817419" cy="471054"/>
              </a:xfrm>
              <a:prstGeom prst="roundRect">
                <a:avLst/>
              </a:prstGeom>
              <a:solidFill>
                <a:srgbClr val="CC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LGB</a:t>
                </a:r>
              </a:p>
            </p:txBody>
          </p:sp>
        </p:grpSp>
        <p:sp>
          <p:nvSpPr>
            <p:cNvPr id="7" name="矩形: 圓角 6">
              <a:extLst>
                <a:ext uri="{FF2B5EF4-FFF2-40B4-BE49-F238E27FC236}">
                  <a16:creationId xmlns:a16="http://schemas.microsoft.com/office/drawing/2014/main" id="{9F55C727-4535-9DA6-B630-DF709A2982AC}"/>
                </a:ext>
              </a:extLst>
            </p:cNvPr>
            <p:cNvSpPr/>
            <p:nvPr/>
          </p:nvSpPr>
          <p:spPr>
            <a:xfrm>
              <a:off x="2532610" y="1399165"/>
              <a:ext cx="1097280" cy="47105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Test data</a:t>
              </a:r>
            </a:p>
          </p:txBody>
        </p:sp>
        <p:cxnSp>
          <p:nvCxnSpPr>
            <p:cNvPr id="17" name="直線單箭頭接點 16">
              <a:extLst>
                <a:ext uri="{FF2B5EF4-FFF2-40B4-BE49-F238E27FC236}">
                  <a16:creationId xmlns:a16="http://schemas.microsoft.com/office/drawing/2014/main" id="{8D56E9FE-7228-4C1E-711D-E61765265DAA}"/>
                </a:ext>
              </a:extLst>
            </p:cNvPr>
            <p:cNvCxnSpPr>
              <a:cxnSpLocks/>
              <a:stCxn id="7" idx="3"/>
            </p:cNvCxnSpPr>
            <p:nvPr/>
          </p:nvCxnSpPr>
          <p:spPr>
            <a:xfrm flipV="1">
              <a:off x="3629890" y="1350818"/>
              <a:ext cx="595746"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B97B1A3-557E-D2DA-FB26-AB2886A59BA4}"/>
                </a:ext>
              </a:extLst>
            </p:cNvPr>
            <p:cNvCxnSpPr>
              <a:cxnSpLocks/>
              <a:stCxn id="7" idx="3"/>
            </p:cNvCxnSpPr>
            <p:nvPr/>
          </p:nvCxnSpPr>
          <p:spPr>
            <a:xfrm>
              <a:off x="3629890" y="1634692"/>
              <a:ext cx="595745"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4ADDB07F-87B3-D190-C5C0-BE5A08B0C94E}"/>
                </a:ext>
              </a:extLst>
            </p:cNvPr>
            <p:cNvSpPr/>
            <p:nvPr/>
          </p:nvSpPr>
          <p:spPr>
            <a:xfrm>
              <a:off x="5720540" y="1399165"/>
              <a:ext cx="1097280" cy="471054"/>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Average/</a:t>
              </a:r>
            </a:p>
            <a:p>
              <a:pPr algn="ctr"/>
              <a:r>
                <a:rPr lang="en-US" b="1">
                  <a:solidFill>
                    <a:schemeClr val="tx1"/>
                  </a:solidFill>
                </a:rPr>
                <a:t>Voting</a:t>
              </a:r>
            </a:p>
          </p:txBody>
        </p:sp>
        <p:cxnSp>
          <p:nvCxnSpPr>
            <p:cNvPr id="29" name="直線單箭頭接點 28">
              <a:extLst>
                <a:ext uri="{FF2B5EF4-FFF2-40B4-BE49-F238E27FC236}">
                  <a16:creationId xmlns:a16="http://schemas.microsoft.com/office/drawing/2014/main" id="{B1055DD9-B023-29B4-0ED8-7CA5345AD7C5}"/>
                </a:ext>
              </a:extLst>
            </p:cNvPr>
            <p:cNvCxnSpPr>
              <a:cxnSpLocks/>
              <a:endCxn id="28" idx="1"/>
            </p:cNvCxnSpPr>
            <p:nvPr/>
          </p:nvCxnSpPr>
          <p:spPr>
            <a:xfrm>
              <a:off x="5043055" y="1350818"/>
              <a:ext cx="677485"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758EB3D-841A-077C-056E-32E1E67353A6}"/>
                </a:ext>
              </a:extLst>
            </p:cNvPr>
            <p:cNvCxnSpPr>
              <a:cxnSpLocks/>
              <a:endCxn id="28" idx="1"/>
            </p:cNvCxnSpPr>
            <p:nvPr/>
          </p:nvCxnSpPr>
          <p:spPr>
            <a:xfrm flipV="1">
              <a:off x="5043054" y="1634692"/>
              <a:ext cx="677486"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矩形: 圓角 71">
              <a:extLst>
                <a:ext uri="{FF2B5EF4-FFF2-40B4-BE49-F238E27FC236}">
                  <a16:creationId xmlns:a16="http://schemas.microsoft.com/office/drawing/2014/main" id="{A961BBBC-8F8B-8717-1C74-E6C5FC3ACD44}"/>
                </a:ext>
              </a:extLst>
            </p:cNvPr>
            <p:cNvSpPr/>
            <p:nvPr/>
          </p:nvSpPr>
          <p:spPr>
            <a:xfrm>
              <a:off x="7155873" y="1399165"/>
              <a:ext cx="914400" cy="47105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Predict</a:t>
              </a:r>
            </a:p>
          </p:txBody>
        </p:sp>
        <p:cxnSp>
          <p:nvCxnSpPr>
            <p:cNvPr id="74" name="直線單箭頭接點 73">
              <a:extLst>
                <a:ext uri="{FF2B5EF4-FFF2-40B4-BE49-F238E27FC236}">
                  <a16:creationId xmlns:a16="http://schemas.microsoft.com/office/drawing/2014/main" id="{2DDD34F9-A477-8FC3-F7DD-D75CCBD2B7C0}"/>
                </a:ext>
              </a:extLst>
            </p:cNvPr>
            <p:cNvCxnSpPr>
              <a:cxnSpLocks/>
              <a:stCxn id="28" idx="3"/>
              <a:endCxn id="72" idx="1"/>
            </p:cNvCxnSpPr>
            <p:nvPr/>
          </p:nvCxnSpPr>
          <p:spPr>
            <a:xfrm>
              <a:off x="6817820" y="1634692"/>
              <a:ext cx="3380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2" name="群組 81">
            <a:extLst>
              <a:ext uri="{FF2B5EF4-FFF2-40B4-BE49-F238E27FC236}">
                <a16:creationId xmlns:a16="http://schemas.microsoft.com/office/drawing/2014/main" id="{D0D9299D-9DFC-6BD3-7CD7-FE6982DF0134}"/>
              </a:ext>
            </a:extLst>
          </p:cNvPr>
          <p:cNvGrpSpPr/>
          <p:nvPr/>
        </p:nvGrpSpPr>
        <p:grpSpPr>
          <a:xfrm>
            <a:off x="1803168" y="3659673"/>
            <a:ext cx="5388728" cy="1038802"/>
            <a:chOff x="2532609" y="3659673"/>
            <a:chExt cx="5388728" cy="1038802"/>
          </a:xfrm>
        </p:grpSpPr>
        <p:grpSp>
          <p:nvGrpSpPr>
            <p:cNvPr id="81" name="群組 80">
              <a:extLst>
                <a:ext uri="{FF2B5EF4-FFF2-40B4-BE49-F238E27FC236}">
                  <a16:creationId xmlns:a16="http://schemas.microsoft.com/office/drawing/2014/main" id="{9E9F7A13-9E64-BB13-41E0-7645AB11BE18}"/>
                </a:ext>
              </a:extLst>
            </p:cNvPr>
            <p:cNvGrpSpPr/>
            <p:nvPr/>
          </p:nvGrpSpPr>
          <p:grpSpPr>
            <a:xfrm>
              <a:off x="4225634" y="3659673"/>
              <a:ext cx="817420" cy="1038802"/>
              <a:chOff x="4225634" y="3659673"/>
              <a:chExt cx="817420" cy="1038802"/>
            </a:xfrm>
          </p:grpSpPr>
          <p:sp>
            <p:nvSpPr>
              <p:cNvPr id="47" name="矩形: 圓角 46">
                <a:extLst>
                  <a:ext uri="{FF2B5EF4-FFF2-40B4-BE49-F238E27FC236}">
                    <a16:creationId xmlns:a16="http://schemas.microsoft.com/office/drawing/2014/main" id="{2F8FA79C-DA3F-D5EC-FC24-3E0745D7537D}"/>
                  </a:ext>
                </a:extLst>
              </p:cNvPr>
              <p:cNvSpPr/>
              <p:nvPr/>
            </p:nvSpPr>
            <p:spPr>
              <a:xfrm>
                <a:off x="4225635" y="3659673"/>
                <a:ext cx="817419" cy="471054"/>
              </a:xfrm>
              <a:prstGeom prst="roundRect">
                <a:avLst/>
              </a:prstGeom>
              <a:solidFill>
                <a:srgbClr val="FF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CAT</a:t>
                </a:r>
              </a:p>
            </p:txBody>
          </p:sp>
          <p:sp>
            <p:nvSpPr>
              <p:cNvPr id="48" name="矩形: 圓角 47">
                <a:extLst>
                  <a:ext uri="{FF2B5EF4-FFF2-40B4-BE49-F238E27FC236}">
                    <a16:creationId xmlns:a16="http://schemas.microsoft.com/office/drawing/2014/main" id="{EFE0C7B1-6949-83A9-8C7D-9B8CFBF08BA8}"/>
                  </a:ext>
                </a:extLst>
              </p:cNvPr>
              <p:cNvSpPr/>
              <p:nvPr/>
            </p:nvSpPr>
            <p:spPr>
              <a:xfrm>
                <a:off x="4225634" y="4227421"/>
                <a:ext cx="817419" cy="471054"/>
              </a:xfrm>
              <a:prstGeom prst="roundRect">
                <a:avLst/>
              </a:prstGeom>
              <a:solidFill>
                <a:srgbClr val="CC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LGB</a:t>
                </a:r>
              </a:p>
            </p:txBody>
          </p:sp>
        </p:grpSp>
        <p:sp>
          <p:nvSpPr>
            <p:cNvPr id="49" name="矩形: 圓角 48">
              <a:extLst>
                <a:ext uri="{FF2B5EF4-FFF2-40B4-BE49-F238E27FC236}">
                  <a16:creationId xmlns:a16="http://schemas.microsoft.com/office/drawing/2014/main" id="{F9D42989-9384-D8D5-9676-0DA2D52771E1}"/>
                </a:ext>
              </a:extLst>
            </p:cNvPr>
            <p:cNvSpPr/>
            <p:nvPr/>
          </p:nvSpPr>
          <p:spPr>
            <a:xfrm>
              <a:off x="2532609" y="3943547"/>
              <a:ext cx="1097280" cy="47105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Training data</a:t>
              </a:r>
            </a:p>
          </p:txBody>
        </p:sp>
        <p:cxnSp>
          <p:nvCxnSpPr>
            <p:cNvPr id="50" name="直線單箭頭接點 49">
              <a:extLst>
                <a:ext uri="{FF2B5EF4-FFF2-40B4-BE49-F238E27FC236}">
                  <a16:creationId xmlns:a16="http://schemas.microsoft.com/office/drawing/2014/main" id="{CEC1EDEB-A356-00E4-C6CF-97FB9A09E2B8}"/>
                </a:ext>
              </a:extLst>
            </p:cNvPr>
            <p:cNvCxnSpPr>
              <a:cxnSpLocks/>
              <a:stCxn id="49" idx="3"/>
            </p:cNvCxnSpPr>
            <p:nvPr/>
          </p:nvCxnSpPr>
          <p:spPr>
            <a:xfrm flipV="1">
              <a:off x="3629889" y="3895200"/>
              <a:ext cx="595746"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DDE33147-F11D-B82F-8A5F-DED155B1898A}"/>
                </a:ext>
              </a:extLst>
            </p:cNvPr>
            <p:cNvCxnSpPr>
              <a:cxnSpLocks/>
            </p:cNvCxnSpPr>
            <p:nvPr/>
          </p:nvCxnSpPr>
          <p:spPr>
            <a:xfrm>
              <a:off x="3629888" y="4227421"/>
              <a:ext cx="595746" cy="2355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9E662FA-17E3-1361-CB06-F28153CC7FC4}"/>
                </a:ext>
              </a:extLst>
            </p:cNvPr>
            <p:cNvCxnSpPr>
              <a:cxnSpLocks/>
              <a:endCxn id="67" idx="1"/>
            </p:cNvCxnSpPr>
            <p:nvPr/>
          </p:nvCxnSpPr>
          <p:spPr>
            <a:xfrm>
              <a:off x="5043054" y="3895200"/>
              <a:ext cx="677486"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A2427BAF-4AC2-3502-5C97-0931AADBFD1D}"/>
                </a:ext>
              </a:extLst>
            </p:cNvPr>
            <p:cNvCxnSpPr>
              <a:cxnSpLocks/>
              <a:endCxn id="67" idx="1"/>
            </p:cNvCxnSpPr>
            <p:nvPr/>
          </p:nvCxnSpPr>
          <p:spPr>
            <a:xfrm flipV="1">
              <a:off x="5043053" y="4179074"/>
              <a:ext cx="677487" cy="2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0BE62A95-DAB8-CA39-9100-97093285C013}"/>
                </a:ext>
              </a:extLst>
            </p:cNvPr>
            <p:cNvSpPr/>
            <p:nvPr/>
          </p:nvSpPr>
          <p:spPr>
            <a:xfrm>
              <a:off x="5720540" y="3943547"/>
              <a:ext cx="817419" cy="471054"/>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LGB</a:t>
              </a:r>
            </a:p>
          </p:txBody>
        </p:sp>
        <p:sp>
          <p:nvSpPr>
            <p:cNvPr id="73" name="矩形: 圓角 72">
              <a:extLst>
                <a:ext uri="{FF2B5EF4-FFF2-40B4-BE49-F238E27FC236}">
                  <a16:creationId xmlns:a16="http://schemas.microsoft.com/office/drawing/2014/main" id="{3A389067-3529-7B5C-069D-1BE7211EA24B}"/>
                </a:ext>
              </a:extLst>
            </p:cNvPr>
            <p:cNvSpPr/>
            <p:nvPr/>
          </p:nvSpPr>
          <p:spPr>
            <a:xfrm>
              <a:off x="7006937" y="3943547"/>
              <a:ext cx="914400" cy="47105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Predict</a:t>
              </a:r>
            </a:p>
          </p:txBody>
        </p:sp>
        <p:cxnSp>
          <p:nvCxnSpPr>
            <p:cNvPr id="77" name="直線單箭頭接點 76">
              <a:extLst>
                <a:ext uri="{FF2B5EF4-FFF2-40B4-BE49-F238E27FC236}">
                  <a16:creationId xmlns:a16="http://schemas.microsoft.com/office/drawing/2014/main" id="{0F8B9CD3-20E2-71BF-87EF-81B93D09145A}"/>
                </a:ext>
              </a:extLst>
            </p:cNvPr>
            <p:cNvCxnSpPr>
              <a:cxnSpLocks/>
              <a:stCxn id="67" idx="3"/>
              <a:endCxn id="73" idx="1"/>
            </p:cNvCxnSpPr>
            <p:nvPr/>
          </p:nvCxnSpPr>
          <p:spPr>
            <a:xfrm>
              <a:off x="6537959" y="4179074"/>
              <a:ext cx="468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AC1CB7EA-94F8-7D44-7C69-3BC2B24AE8E4}"/>
                  </a:ext>
                </a:extLst>
              </p:cNvPr>
              <p:cNvSpPr/>
              <p:nvPr/>
            </p:nvSpPr>
            <p:spPr>
              <a:xfrm>
                <a:off x="4100945" y="3659673"/>
                <a:ext cx="212667" cy="4710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altLang="zh-TW" b="0" i="1" smtClean="0">
                              <a:solidFill>
                                <a:schemeClr val="tx1"/>
                              </a:solidFill>
                              <a:latin typeface="Cambria Math" panose="02040503050406030204" pitchFamily="18" charset="0"/>
                            </a:rPr>
                          </m:ctrlPr>
                        </m:accPr>
                        <m:e>
                          <m:r>
                            <a:rPr lang="en-US" altLang="zh-TW" b="0" i="1" smtClean="0">
                              <a:solidFill>
                                <a:schemeClr val="tx1"/>
                              </a:solidFill>
                              <a:latin typeface="Cambria Math" panose="02040503050406030204" pitchFamily="18" charset="0"/>
                            </a:rPr>
                            <m:t>𝑦</m:t>
                          </m:r>
                        </m:e>
                      </m:acc>
                    </m:oMath>
                  </m:oMathPara>
                </a14:m>
                <a:endParaRPr lang="en-US">
                  <a:solidFill>
                    <a:schemeClr val="tx1"/>
                  </a:solidFill>
                </a:endParaRPr>
              </a:p>
            </p:txBody>
          </p:sp>
        </mc:Choice>
        <mc:Fallback xmlns="">
          <p:sp>
            <p:nvSpPr>
              <p:cNvPr id="84" name="矩形 83">
                <a:extLst>
                  <a:ext uri="{FF2B5EF4-FFF2-40B4-BE49-F238E27FC236}">
                    <a16:creationId xmlns:a16="http://schemas.microsoft.com/office/drawing/2014/main" id="{AC1CB7EA-94F8-7D44-7C69-3BC2B24AE8E4}"/>
                  </a:ext>
                </a:extLst>
              </p:cNvPr>
              <p:cNvSpPr>
                <a:spLocks noRot="1" noChangeAspect="1" noMove="1" noResize="1" noEditPoints="1" noAdjustHandles="1" noChangeArrowheads="1" noChangeShapeType="1" noTextEdit="1"/>
              </p:cNvSpPr>
              <p:nvPr/>
            </p:nvSpPr>
            <p:spPr>
              <a:xfrm>
                <a:off x="4100945" y="3659673"/>
                <a:ext cx="212667" cy="471054"/>
              </a:xfrm>
              <a:prstGeom prst="rect">
                <a:avLst/>
              </a:prstGeom>
              <a:blipFill>
                <a:blip r:embed="rId3"/>
                <a:stretch>
                  <a:fillRect l="-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D5CE9EB3-C1E6-553D-7C49-C699A83D002C}"/>
                  </a:ext>
                </a:extLst>
              </p:cNvPr>
              <p:cNvSpPr/>
              <p:nvPr/>
            </p:nvSpPr>
            <p:spPr>
              <a:xfrm>
                <a:off x="4100945" y="4233555"/>
                <a:ext cx="212667" cy="4710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altLang="zh-TW" b="0" i="1" smtClean="0">
                              <a:solidFill>
                                <a:schemeClr val="tx1"/>
                              </a:solidFill>
                              <a:latin typeface="Cambria Math" panose="02040503050406030204" pitchFamily="18" charset="0"/>
                            </a:rPr>
                          </m:ctrlPr>
                        </m:accPr>
                        <m:e>
                          <m:r>
                            <a:rPr lang="en-US" altLang="zh-TW" b="0" i="1" smtClean="0">
                              <a:solidFill>
                                <a:schemeClr val="tx1"/>
                              </a:solidFill>
                              <a:latin typeface="Cambria Math" panose="02040503050406030204" pitchFamily="18" charset="0"/>
                            </a:rPr>
                            <m:t>𝑦</m:t>
                          </m:r>
                        </m:e>
                      </m:acc>
                    </m:oMath>
                  </m:oMathPara>
                </a14:m>
                <a:endParaRPr lang="en-US">
                  <a:solidFill>
                    <a:schemeClr val="tx1"/>
                  </a:solidFill>
                </a:endParaRPr>
              </a:p>
            </p:txBody>
          </p:sp>
        </mc:Choice>
        <mc:Fallback xmlns="">
          <p:sp>
            <p:nvSpPr>
              <p:cNvPr id="85" name="矩形 84">
                <a:extLst>
                  <a:ext uri="{FF2B5EF4-FFF2-40B4-BE49-F238E27FC236}">
                    <a16:creationId xmlns:a16="http://schemas.microsoft.com/office/drawing/2014/main" id="{D5CE9EB3-C1E6-553D-7C49-C699A83D002C}"/>
                  </a:ext>
                </a:extLst>
              </p:cNvPr>
              <p:cNvSpPr>
                <a:spLocks noRot="1" noChangeAspect="1" noMove="1" noResize="1" noEditPoints="1" noAdjustHandles="1" noChangeArrowheads="1" noChangeShapeType="1" noTextEdit="1"/>
              </p:cNvSpPr>
              <p:nvPr/>
            </p:nvSpPr>
            <p:spPr>
              <a:xfrm>
                <a:off x="4100945" y="4233555"/>
                <a:ext cx="212667" cy="471054"/>
              </a:xfrm>
              <a:prstGeom prst="rect">
                <a:avLst/>
              </a:prstGeom>
              <a:blipFill>
                <a:blip r:embed="rId3"/>
                <a:stretch>
                  <a:fillRect l="-1714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5242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C3C5-9661-6F08-2AB7-5F8DA72E800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42DDA10-1393-55FB-3BE1-A8A3145E55CB}"/>
              </a:ext>
            </a:extLst>
          </p:cNvPr>
          <p:cNvSpPr>
            <a:spLocks noGrp="1"/>
          </p:cNvSpPr>
          <p:nvPr>
            <p:ph type="title"/>
          </p:nvPr>
        </p:nvSpPr>
        <p:spPr/>
        <p:txBody>
          <a:bodyPr/>
          <a:lstStyle/>
          <a:p>
            <a:r>
              <a:rPr lang="en-US" altLang="zh-TW"/>
              <a:t>Result</a:t>
            </a:r>
            <a:endParaRPr lang="zh-TW" altLang="en-US"/>
          </a:p>
        </p:txBody>
      </p:sp>
      <p:pic>
        <p:nvPicPr>
          <p:cNvPr id="8" name="圖片 7" descr="一張含有 文字, 螢幕擷取畫面, 字型, 數字 的圖片&#10;&#10;自動產生的描述">
            <a:extLst>
              <a:ext uri="{FF2B5EF4-FFF2-40B4-BE49-F238E27FC236}">
                <a16:creationId xmlns:a16="http://schemas.microsoft.com/office/drawing/2014/main" id="{2D25A350-E53D-DB77-C904-9FD72BFDD06F}"/>
              </a:ext>
            </a:extLst>
          </p:cNvPr>
          <p:cNvPicPr>
            <a:picLocks noChangeAspect="1"/>
          </p:cNvPicPr>
          <p:nvPr/>
        </p:nvPicPr>
        <p:blipFill>
          <a:blip r:embed="rId3"/>
          <a:stretch>
            <a:fillRect/>
          </a:stretch>
        </p:blipFill>
        <p:spPr>
          <a:xfrm>
            <a:off x="1338263" y="1644947"/>
            <a:ext cx="6467475" cy="2657475"/>
          </a:xfrm>
          <a:prstGeom prst="rect">
            <a:avLst/>
          </a:prstGeom>
        </p:spPr>
      </p:pic>
    </p:spTree>
    <p:extLst>
      <p:ext uri="{BB962C8B-B14F-4D97-AF65-F5344CB8AC3E}">
        <p14:creationId xmlns:p14="http://schemas.microsoft.com/office/powerpoint/2010/main" val="1927694779"/>
      </p:ext>
    </p:extLst>
  </p:cSld>
  <p:clrMapOvr>
    <a:masterClrMapping/>
  </p:clrMapOvr>
</p:sld>
</file>

<file path=ppt/theme/theme1.xml><?xml version="1.0" encoding="utf-8"?>
<a:theme xmlns:a="http://schemas.openxmlformats.org/drawingml/2006/main" name="Gallstones in Children by Slidesgo">
  <a:themeElements>
    <a:clrScheme name="Simple Light">
      <a:dk1>
        <a:srgbClr val="383838"/>
      </a:dk1>
      <a:lt1>
        <a:srgbClr val="FFFFFF"/>
      </a:lt1>
      <a:dk2>
        <a:srgbClr val="B0F7F5"/>
      </a:dk2>
      <a:lt2>
        <a:srgbClr val="88CCD2"/>
      </a:lt2>
      <a:accent1>
        <a:srgbClr val="439AA1"/>
      </a:accent1>
      <a:accent2>
        <a:srgbClr val="141414"/>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2805</Words>
  <Application>Microsoft Office PowerPoint</Application>
  <PresentationFormat>如螢幕大小 (16:9)</PresentationFormat>
  <Paragraphs>512</Paragraphs>
  <Slides>57</Slides>
  <Notes>56</Notes>
  <HiddenSlides>40</HiddenSlides>
  <MMClips>0</MMClips>
  <ScaleCrop>false</ScaleCrop>
  <HeadingPairs>
    <vt:vector size="6" baseType="variant">
      <vt:variant>
        <vt:lpstr>使用字型</vt:lpstr>
      </vt:variant>
      <vt:variant>
        <vt:i4>15</vt:i4>
      </vt:variant>
      <vt:variant>
        <vt:lpstr>佈景主題</vt:lpstr>
      </vt:variant>
      <vt:variant>
        <vt:i4>2</vt:i4>
      </vt:variant>
      <vt:variant>
        <vt:lpstr>投影片標題</vt:lpstr>
      </vt:variant>
      <vt:variant>
        <vt:i4>57</vt:i4>
      </vt:variant>
    </vt:vector>
  </HeadingPairs>
  <TitlesOfParts>
    <vt:vector size="74" baseType="lpstr">
      <vt:lpstr>Calibri</vt:lpstr>
      <vt:lpstr>Sora</vt:lpstr>
      <vt:lpstr>Arial</vt:lpstr>
      <vt:lpstr>Cambria Math</vt:lpstr>
      <vt:lpstr>Amatic SC</vt:lpstr>
      <vt:lpstr>Open Sans</vt:lpstr>
      <vt:lpstr>Lexend</vt:lpstr>
      <vt:lpstr>Didact Gothic</vt:lpstr>
      <vt:lpstr>Raleway</vt:lpstr>
      <vt:lpstr>新細明體</vt:lpstr>
      <vt:lpstr>Söhne</vt:lpstr>
      <vt:lpstr>Roboto Medium</vt:lpstr>
      <vt:lpstr>Bebas Neue</vt:lpstr>
      <vt:lpstr>Proxima Nova Semibold</vt:lpstr>
      <vt:lpstr>Proxima Nova</vt:lpstr>
      <vt:lpstr>Gallstones in Children by Slidesgo</vt:lpstr>
      <vt:lpstr>Slidesgo Final Pages</vt:lpstr>
      <vt:lpstr>Machine Learning</vt:lpstr>
      <vt:lpstr>專案里程碑</vt:lpstr>
      <vt:lpstr>模型提升</vt:lpstr>
      <vt:lpstr>文獻探討</vt:lpstr>
      <vt:lpstr>原始特徵與生成特徵</vt:lpstr>
      <vt:lpstr>feature engineering</vt:lpstr>
      <vt:lpstr>Model Training</vt:lpstr>
      <vt:lpstr>Ensemble Learning</vt:lpstr>
      <vt:lpstr>Result</vt:lpstr>
      <vt:lpstr>Result</vt:lpstr>
      <vt:lpstr>金牌作法</vt:lpstr>
      <vt:lpstr>金牌作法</vt:lpstr>
      <vt:lpstr>金牌作法</vt:lpstr>
      <vt:lpstr>金牌作法</vt:lpstr>
      <vt:lpstr>金牌作法</vt:lpstr>
      <vt:lpstr>金牌作法</vt:lpstr>
      <vt:lpstr>Thanks!</vt:lpstr>
      <vt:lpstr>Gallstones in Children</vt:lpstr>
      <vt:lpstr>Contents of this template</vt:lpstr>
      <vt:lpstr>Table of contents</vt:lpstr>
      <vt:lpstr>The disease and its symptoms</vt:lpstr>
      <vt:lpstr>Introduction to the disease</vt:lpstr>
      <vt:lpstr>Who is at risk?</vt:lpstr>
      <vt:lpstr>Types of diseases</vt:lpstr>
      <vt:lpstr>Four main types of treatments</vt:lpstr>
      <vt:lpstr>Risk factors</vt:lpstr>
      <vt:lpstr>85%</vt:lpstr>
      <vt:lpstr>$1 billion</vt:lpstr>
      <vt:lpstr>Disease prevalence</vt:lpstr>
      <vt:lpstr>Symptoms and diagnosis</vt:lpstr>
      <vt:lpstr>Risk factors and complications</vt:lpstr>
      <vt:lpstr>Disease history</vt:lpstr>
      <vt:lpstr>Diagnosis and treatment flowchart</vt:lpstr>
      <vt:lpstr>Real life impact</vt:lpstr>
      <vt:lpstr>Disease management</vt:lpstr>
      <vt:lpstr>Disease overview and 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wen</dc:creator>
  <cp:lastModifiedBy>文海 曾</cp:lastModifiedBy>
  <cp:revision>2</cp:revision>
  <dcterms:modified xsi:type="dcterms:W3CDTF">2024-01-02T06:09:42Z</dcterms:modified>
</cp:coreProperties>
</file>